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64" r:id="rId4"/>
    <p:sldId id="263" r:id="rId5"/>
    <p:sldId id="273" r:id="rId6"/>
    <p:sldId id="274" r:id="rId7"/>
    <p:sldId id="271" r:id="rId8"/>
    <p:sldId id="275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98BED-79F7-4D42-9A22-D06F6942F0CE}" type="datetimeFigureOut">
              <a:rPr lang="ru-RU" smtClean="0"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B19DA-D45D-486B-821A-D27DBC42D8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gif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gif"/><Relationship Id="rId9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4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71400"/>
            <a:ext cx="9372533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6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260649"/>
            <a:ext cx="74888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«По волшебной дорожке пойдешь к сказочным героям попадешь»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27593"/>
            <a:ext cx="5962650" cy="3114675"/>
          </a:xfrm>
          <a:prstGeom prst="rect">
            <a:avLst/>
          </a:prstGeom>
        </p:spPr>
      </p:pic>
      <p:pic>
        <p:nvPicPr>
          <p:cNvPr id="2" name="Raz-moroznoyu-zimoy-minus-Knipper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836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3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4" b="-1326"/>
          <a:stretch/>
        </p:blipFill>
        <p:spPr>
          <a:xfrm>
            <a:off x="4100338" y="1340768"/>
            <a:ext cx="1584176" cy="18570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637" y="3557850"/>
            <a:ext cx="2060941" cy="24752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0" y="3789040"/>
            <a:ext cx="1691680" cy="22440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38" y="3510873"/>
            <a:ext cx="2521396" cy="25213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32" y="2985830"/>
            <a:ext cx="1411227" cy="138684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980728"/>
            <a:ext cx="1795213" cy="17007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605"/>
          <a:stretch/>
        </p:blipFill>
        <p:spPr>
          <a:xfrm>
            <a:off x="424831" y="701585"/>
            <a:ext cx="1847806" cy="25905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65"/>
          <a:stretch/>
        </p:blipFill>
        <p:spPr>
          <a:xfrm>
            <a:off x="2500555" y="688400"/>
            <a:ext cx="1351364" cy="260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«По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тропинке пойдешь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 чудо – дубу 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попадешь»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39"/>
            <a:ext cx="3744416" cy="44516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32856"/>
            <a:ext cx="2019109" cy="3147194"/>
          </a:xfrm>
          <a:prstGeom prst="rect">
            <a:avLst/>
          </a:prstGeom>
        </p:spPr>
      </p:pic>
      <p:pic>
        <p:nvPicPr>
          <p:cNvPr id="6" name="Eduard-Hil_-Letka-en_ka-minusovka-s-orkestrom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7640" y="61357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5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0" t="8857" r="6079" b="12488"/>
          <a:stretch/>
        </p:blipFill>
        <p:spPr>
          <a:xfrm>
            <a:off x="73957" y="0"/>
            <a:ext cx="9070043" cy="6857165"/>
          </a:xfrm>
          <a:prstGeom prst="rect">
            <a:avLst/>
          </a:prstGeom>
        </p:spPr>
      </p:pic>
      <p:pic>
        <p:nvPicPr>
          <p:cNvPr id="3" name="v_gostyakh_u_skazki_-_minusovka_-_v_gostyakh_u_skazki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47" y="496180"/>
            <a:ext cx="1673472" cy="24928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3" y="476672"/>
            <a:ext cx="1481181" cy="2492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87"/>
          <a:stretch/>
        </p:blipFill>
        <p:spPr>
          <a:xfrm>
            <a:off x="4633812" y="908720"/>
            <a:ext cx="1512168" cy="19523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095" y="210524"/>
            <a:ext cx="1439608" cy="2477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87049"/>
            <a:ext cx="1839859" cy="2486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5" t="12274" r="10057" b="10138"/>
          <a:stretch/>
        </p:blipFill>
        <p:spPr>
          <a:xfrm>
            <a:off x="6948264" y="2969568"/>
            <a:ext cx="1553362" cy="1514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" t="12655" r="4796" b="16168"/>
          <a:stretch/>
        </p:blipFill>
        <p:spPr>
          <a:xfrm>
            <a:off x="4643188" y="3569646"/>
            <a:ext cx="2098907" cy="21075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2"/>
          <a:stretch/>
        </p:blipFill>
        <p:spPr>
          <a:xfrm>
            <a:off x="2365288" y="3487049"/>
            <a:ext cx="2017930" cy="248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9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atasha-Koroleva-Skazochnaya-strana-Malen_kaya-stran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1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1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5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oyut-deti-Pesnya-pro-detskiy-sad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88188" y="6234953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0688"/>
            <a:ext cx="6029999" cy="45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5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hitay_03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chitay_03</Template>
  <TotalTime>415</TotalTime>
  <Words>21</Words>
  <Application>Microsoft Office PowerPoint</Application>
  <PresentationFormat>Экран (4:3)</PresentationFormat>
  <Paragraphs>2</Paragraphs>
  <Slides>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chitay_03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Сказочную страну</dc:title>
  <dc:creator>Admin</dc:creator>
  <cp:lastModifiedBy>Admin</cp:lastModifiedBy>
  <cp:revision>36</cp:revision>
  <dcterms:created xsi:type="dcterms:W3CDTF">2014-10-15T03:07:35Z</dcterms:created>
  <dcterms:modified xsi:type="dcterms:W3CDTF">2015-01-30T03:21:57Z</dcterms:modified>
</cp:coreProperties>
</file>