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48F6A5B-729F-43AE-87EE-0BD3A7366248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AB303BE-3C4D-4651-9FB9-E38B4844044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F6A5B-729F-43AE-87EE-0BD3A7366248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303BE-3C4D-4651-9FB9-E38B4844044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F6A5B-729F-43AE-87EE-0BD3A7366248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303BE-3C4D-4651-9FB9-E38B4844044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F6A5B-729F-43AE-87EE-0BD3A7366248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303BE-3C4D-4651-9FB9-E38B4844044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F6A5B-729F-43AE-87EE-0BD3A7366248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303BE-3C4D-4651-9FB9-E38B484404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F6A5B-729F-43AE-87EE-0BD3A7366248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303BE-3C4D-4651-9FB9-E38B4844044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F6A5B-729F-43AE-87EE-0BD3A7366248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303BE-3C4D-4651-9FB9-E38B4844044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F6A5B-729F-43AE-87EE-0BD3A7366248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303BE-3C4D-4651-9FB9-E38B4844044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F6A5B-729F-43AE-87EE-0BD3A7366248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303BE-3C4D-4651-9FB9-E38B484404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F6A5B-729F-43AE-87EE-0BD3A7366248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303BE-3C4D-4651-9FB9-E38B484404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F6A5B-729F-43AE-87EE-0BD3A7366248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303BE-3C4D-4651-9FB9-E38B484404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48F6A5B-729F-43AE-87EE-0BD3A7366248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2AB303BE-3C4D-4651-9FB9-E38B4844044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Викторина :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7200" i="1" dirty="0" smtClean="0"/>
              <a:t>«Угадай город»</a:t>
            </a:r>
            <a:endParaRPr lang="ru-RU" sz="7200" i="1" dirty="0"/>
          </a:p>
        </p:txBody>
      </p:sp>
    </p:spTree>
    <p:extLst>
      <p:ext uri="{BB962C8B-B14F-4D97-AF65-F5344CB8AC3E}">
        <p14:creationId xmlns="" xmlns:p14="http://schemas.microsoft.com/office/powerpoint/2010/main" val="30159696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Орёл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2143116"/>
            <a:ext cx="5875538" cy="4071966"/>
          </a:xfrm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6143636" y="1928802"/>
            <a:ext cx="2857520" cy="4188534"/>
          </a:xfrm>
        </p:spPr>
        <p:txBody>
          <a:bodyPr>
            <a:normAutofit/>
          </a:bodyPr>
          <a:lstStyle/>
          <a:p>
            <a:pPr marL="0" indent="182563"/>
            <a:r>
              <a:rPr lang="ru-RU" i="1" dirty="0" smtClean="0"/>
              <a:t>Расположен </a:t>
            </a:r>
            <a:r>
              <a:rPr lang="ru-RU" i="1" dirty="0"/>
              <a:t>в 368 км к юго-западу от Москвы, на Среднерусской возвышенности в европейской части России, по обеим сторонам реки Оки и её притока Орлика. </a:t>
            </a:r>
          </a:p>
        </p:txBody>
      </p:sp>
    </p:spTree>
    <p:extLst>
      <p:ext uri="{BB962C8B-B14F-4D97-AF65-F5344CB8AC3E}">
        <p14:creationId xmlns="" xmlns:p14="http://schemas.microsoft.com/office/powerpoint/2010/main" val="16601853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Мурманск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3" y="2143116"/>
            <a:ext cx="5238787" cy="3929090"/>
          </a:xfrm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5643570" y="2132856"/>
            <a:ext cx="3357586" cy="3984480"/>
          </a:xfrm>
        </p:spPr>
        <p:txBody>
          <a:bodyPr>
            <a:noAutofit/>
          </a:bodyPr>
          <a:lstStyle/>
          <a:p>
            <a:pPr marL="0" indent="0"/>
            <a:r>
              <a:rPr lang="ru-RU" dirty="0"/>
              <a:t> </a:t>
            </a:r>
            <a:r>
              <a:rPr lang="ru-RU" i="1" dirty="0" smtClean="0"/>
              <a:t>Крупнейший город в мире, </a:t>
            </a:r>
            <a:r>
              <a:rPr lang="ru-RU" i="1" dirty="0"/>
              <a:t>расположенный за Северным </a:t>
            </a:r>
            <a:r>
              <a:rPr lang="ru-RU" i="1" dirty="0" smtClean="0"/>
              <a:t>полярным кругом. Находится </a:t>
            </a:r>
            <a:r>
              <a:rPr lang="ru-RU" i="1" dirty="0"/>
              <a:t>на скалистом восточном </a:t>
            </a:r>
            <a:r>
              <a:rPr lang="ru-RU" i="1" dirty="0" smtClean="0"/>
              <a:t>побережье Кольского залива Баренцева моря. </a:t>
            </a:r>
            <a:r>
              <a:rPr lang="ru-RU" i="1" dirty="0"/>
              <a:t>Один из крупнейших портов России.</a:t>
            </a:r>
          </a:p>
        </p:txBody>
      </p:sp>
    </p:spTree>
    <p:extLst>
      <p:ext uri="{BB962C8B-B14F-4D97-AF65-F5344CB8AC3E}">
        <p14:creationId xmlns="" xmlns:p14="http://schemas.microsoft.com/office/powerpoint/2010/main" val="6340439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Воронеж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2143115"/>
            <a:ext cx="6000792" cy="4509419"/>
          </a:xfrm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5929322" y="1928802"/>
            <a:ext cx="3071834" cy="4380518"/>
          </a:xfrm>
        </p:spPr>
        <p:txBody>
          <a:bodyPr>
            <a:normAutofit lnSpcReduction="10000"/>
          </a:bodyPr>
          <a:lstStyle/>
          <a:p>
            <a:pPr marL="269875" indent="87313"/>
            <a:r>
              <a:rPr lang="ru-RU" i="1" dirty="0" smtClean="0"/>
              <a:t>Город на </a:t>
            </a:r>
            <a:r>
              <a:rPr lang="ru-RU" i="1" dirty="0"/>
              <a:t>юге средней полосы европейской части </a:t>
            </a:r>
            <a:r>
              <a:rPr lang="ru-RU" i="1" dirty="0" smtClean="0"/>
              <a:t>России. </a:t>
            </a:r>
            <a:r>
              <a:rPr lang="ru-RU" i="1" dirty="0"/>
              <a:t>Первые реактивные установки, в официальных документах называемые </a:t>
            </a:r>
            <a:r>
              <a:rPr lang="ru-RU" i="1" dirty="0" smtClean="0"/>
              <a:t>БМ-13 («Катюша»), изготавливались там. </a:t>
            </a:r>
            <a:endParaRPr lang="ru-RU" i="1" dirty="0"/>
          </a:p>
        </p:txBody>
      </p:sp>
    </p:spTree>
    <p:extLst>
      <p:ext uri="{BB962C8B-B14F-4D97-AF65-F5344CB8AC3E}">
        <p14:creationId xmlns="" xmlns:p14="http://schemas.microsoft.com/office/powerpoint/2010/main" val="42684061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Кострома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3" y="2143116"/>
            <a:ext cx="5854071" cy="3786214"/>
          </a:xfrm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5643570" y="2276872"/>
            <a:ext cx="2888870" cy="4104456"/>
          </a:xfrm>
        </p:spPr>
        <p:txBody>
          <a:bodyPr/>
          <a:lstStyle/>
          <a:p>
            <a:pPr marL="365125" indent="-9525"/>
            <a:r>
              <a:rPr lang="ru-RU" i="1" dirty="0" smtClean="0"/>
              <a:t>Находится на </a:t>
            </a:r>
            <a:r>
              <a:rPr lang="ru-RU" i="1" dirty="0"/>
              <a:t>реке </a:t>
            </a:r>
            <a:r>
              <a:rPr lang="ru-RU" i="1" dirty="0" smtClean="0"/>
              <a:t>Волге, </a:t>
            </a:r>
            <a:r>
              <a:rPr lang="ru-RU" i="1" dirty="0"/>
              <a:t>крупный речной </a:t>
            </a:r>
            <a:r>
              <a:rPr lang="ru-RU" i="1" dirty="0" smtClean="0"/>
              <a:t>порт. </a:t>
            </a:r>
            <a:r>
              <a:rPr lang="ru-RU" i="1" dirty="0"/>
              <a:t>Из восьми городов Золотого кольца </a:t>
            </a:r>
            <a:r>
              <a:rPr lang="ru-RU" i="1" dirty="0" smtClean="0"/>
              <a:t>он — </a:t>
            </a:r>
            <a:r>
              <a:rPr lang="ru-RU" i="1" dirty="0"/>
              <a:t>самый удаленный от Москвы. И, пожалуй, самый недооцененный.</a:t>
            </a:r>
          </a:p>
        </p:txBody>
      </p:sp>
    </p:spTree>
    <p:extLst>
      <p:ext uri="{BB962C8B-B14F-4D97-AF65-F5344CB8AC3E}">
        <p14:creationId xmlns="" xmlns:p14="http://schemas.microsoft.com/office/powerpoint/2010/main" val="23397066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476672"/>
            <a:ext cx="7344816" cy="1224136"/>
          </a:xfrm>
        </p:spPr>
        <p:txBody>
          <a:bodyPr/>
          <a:lstStyle/>
          <a:p>
            <a:r>
              <a:rPr lang="ru-RU" dirty="0" smtClean="0"/>
              <a:t>Санкт-Петербург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492896"/>
            <a:ext cx="5830836" cy="3890441"/>
          </a:xfrm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5940152" y="1988840"/>
            <a:ext cx="2808312" cy="4536504"/>
          </a:xfrm>
        </p:spPr>
        <p:txBody>
          <a:bodyPr>
            <a:normAutofit lnSpcReduction="10000"/>
          </a:bodyPr>
          <a:lstStyle/>
          <a:p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Расположен на северо-западе Российской Федерации, на побережье Финского залива и в устье реки Невы. Был основан Петром I, в 1712—1918 годах — столица Российского государства</a:t>
            </a:r>
          </a:p>
        </p:txBody>
      </p:sp>
    </p:spTree>
    <p:extLst>
      <p:ext uri="{BB962C8B-B14F-4D97-AF65-F5344CB8AC3E}">
        <p14:creationId xmlns="" xmlns:p14="http://schemas.microsoft.com/office/powerpoint/2010/main" val="283171393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Тула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1" y="2143116"/>
            <a:ext cx="5793093" cy="4143404"/>
          </a:xfrm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5786446" y="1928802"/>
            <a:ext cx="3214710" cy="4380518"/>
          </a:xfrm>
        </p:spPr>
        <p:txBody>
          <a:bodyPr>
            <a:normAutofit/>
          </a:bodyPr>
          <a:lstStyle/>
          <a:p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Издревле славилась своими мастерами, а так же печатными пряниками, кузнечным промыслом, оружейным производством, изготовлением самоваров.</a:t>
            </a:r>
          </a:p>
        </p:txBody>
      </p:sp>
    </p:spTree>
    <p:extLst>
      <p:ext uri="{BB962C8B-B14F-4D97-AF65-F5344CB8AC3E}">
        <p14:creationId xmlns="" xmlns:p14="http://schemas.microsoft.com/office/powerpoint/2010/main" val="16912932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Сочи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2143116"/>
            <a:ext cx="5572166" cy="3714776"/>
          </a:xfrm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5929322" y="1928802"/>
            <a:ext cx="2806622" cy="4297134"/>
          </a:xfrm>
        </p:spPr>
        <p:txBody>
          <a:bodyPr>
            <a:normAutofit lnSpcReduction="10000"/>
          </a:bodyPr>
          <a:lstStyle/>
          <a:p>
            <a:pPr marL="87313" indent="0"/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Расположен на черноморском побережье Кавказа в Краснодарском крае. Является самым крупным курортным городом России. В 2014 году в нем была проведена зимняя олимпиада.</a:t>
            </a:r>
          </a:p>
        </p:txBody>
      </p:sp>
    </p:spTree>
    <p:extLst>
      <p:ext uri="{BB962C8B-B14F-4D97-AF65-F5344CB8AC3E}">
        <p14:creationId xmlns="" xmlns:p14="http://schemas.microsoft.com/office/powerpoint/2010/main" val="8009019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Дербент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2214554"/>
            <a:ext cx="5759878" cy="4071966"/>
          </a:xfrm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6143636" y="1928802"/>
            <a:ext cx="2857520" cy="4452526"/>
          </a:xfrm>
        </p:spPr>
        <p:txBody>
          <a:bodyPr>
            <a:normAutofit/>
          </a:bodyPr>
          <a:lstStyle/>
          <a:p>
            <a:pPr marL="0" indent="0"/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Находится </a:t>
            </a: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узком проходе между Каспийским морем и предгорьями Кавказа. Он — древнейший город Российской Федерации. Этому городу 5000 лет.</a:t>
            </a:r>
          </a:p>
        </p:txBody>
      </p:sp>
    </p:spTree>
    <p:extLst>
      <p:ext uri="{BB962C8B-B14F-4D97-AF65-F5344CB8AC3E}">
        <p14:creationId xmlns="" xmlns:p14="http://schemas.microsoft.com/office/powerpoint/2010/main" val="29717399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Владивосток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2071678"/>
            <a:ext cx="5429289" cy="4071966"/>
          </a:xfrm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5715008" y="1928802"/>
            <a:ext cx="3286148" cy="4188534"/>
          </a:xfrm>
        </p:spPr>
        <p:txBody>
          <a:bodyPr>
            <a:normAutofit/>
          </a:bodyPr>
          <a:lstStyle/>
          <a:p>
            <a:pPr marL="87313" indent="87313"/>
            <a:r>
              <a:rPr lang="ru-RU" i="1" dirty="0" smtClean="0"/>
              <a:t>Административный </a:t>
            </a:r>
            <a:r>
              <a:rPr lang="ru-RU" i="1" dirty="0"/>
              <a:t>центр Приморского края. В нем собрана целая мемориальная флотилия знаменитых кораблей и судов - памятников воинской и трудовой славы</a:t>
            </a:r>
          </a:p>
        </p:txBody>
      </p:sp>
    </p:spTree>
    <p:extLst>
      <p:ext uri="{BB962C8B-B14F-4D97-AF65-F5344CB8AC3E}">
        <p14:creationId xmlns="" xmlns:p14="http://schemas.microsoft.com/office/powerpoint/2010/main" val="40689519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Волгоград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2143116"/>
            <a:ext cx="5567556" cy="3714776"/>
          </a:xfrm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5436096" y="2276872"/>
            <a:ext cx="3493622" cy="3840464"/>
          </a:xfrm>
        </p:spPr>
        <p:txBody>
          <a:bodyPr/>
          <a:lstStyle/>
          <a:p>
            <a:pPr marL="365125" indent="-9525"/>
            <a:r>
              <a:rPr lang="ru-RU" i="1" dirty="0"/>
              <a:t>Во время второй мировой войны назывался Сталинград. Там произошло одно из переломных событий Великой Отечественной Войны</a:t>
            </a:r>
          </a:p>
        </p:txBody>
      </p:sp>
    </p:spTree>
    <p:extLst>
      <p:ext uri="{BB962C8B-B14F-4D97-AF65-F5344CB8AC3E}">
        <p14:creationId xmlns="" xmlns:p14="http://schemas.microsoft.com/office/powerpoint/2010/main" val="1336011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Москва 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2071677"/>
            <a:ext cx="5786478" cy="4520685"/>
          </a:xfrm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5929322" y="1928802"/>
            <a:ext cx="3071834" cy="4188534"/>
          </a:xfrm>
        </p:spPr>
        <p:txBody>
          <a:bodyPr>
            <a:normAutofit/>
          </a:bodyPr>
          <a:lstStyle/>
          <a:p>
            <a:pPr marL="365125" indent="-9525"/>
            <a:r>
              <a:rPr lang="ru-RU" dirty="0"/>
              <a:t> </a:t>
            </a:r>
            <a:r>
              <a:rPr lang="ru-RU" dirty="0" smtClean="0"/>
              <a:t>Столица </a:t>
            </a:r>
            <a:r>
              <a:rPr lang="ru-RU" dirty="0"/>
              <a:t>Российской Федерации, город федерального значения, административный центр Центрального федерального округа</a:t>
            </a:r>
          </a:p>
        </p:txBody>
      </p:sp>
    </p:spTree>
    <p:extLst>
      <p:ext uri="{BB962C8B-B14F-4D97-AF65-F5344CB8AC3E}">
        <p14:creationId xmlns="" xmlns:p14="http://schemas.microsoft.com/office/powerpoint/2010/main" val="33025051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Казань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3" y="2071678"/>
            <a:ext cx="6004935" cy="4143404"/>
          </a:xfrm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6072198" y="1928802"/>
            <a:ext cx="3071802" cy="4668550"/>
          </a:xfrm>
        </p:spPr>
        <p:txBody>
          <a:bodyPr>
            <a:normAutofit/>
          </a:bodyPr>
          <a:lstStyle/>
          <a:p>
            <a:pPr marL="87313" indent="-9525"/>
            <a:r>
              <a:rPr lang="ru-RU" dirty="0"/>
              <a:t> </a:t>
            </a:r>
            <a:r>
              <a:rPr lang="ru-RU" i="1" dirty="0" smtClean="0"/>
              <a:t>Столица республики Татарстан, крупный порт на левом берегу реки Волги. </a:t>
            </a:r>
            <a:endParaRPr lang="ru-RU" i="1" dirty="0" smtClean="0"/>
          </a:p>
          <a:p>
            <a:pPr marL="87313" indent="-9525"/>
            <a:r>
              <a:rPr lang="ru-RU" i="1" dirty="0" smtClean="0"/>
              <a:t>Город </a:t>
            </a:r>
            <a:r>
              <a:rPr lang="ru-RU" i="1" dirty="0"/>
              <a:t>имеет зарегистрированный </a:t>
            </a:r>
            <a:r>
              <a:rPr lang="ru-RU" i="1" dirty="0" smtClean="0"/>
              <a:t>бренд</a:t>
            </a:r>
            <a:r>
              <a:rPr lang="ru-RU" i="1" dirty="0"/>
              <a:t> </a:t>
            </a:r>
            <a:r>
              <a:rPr lang="ru-RU" i="1" dirty="0" smtClean="0"/>
              <a:t>«третья столица</a:t>
            </a:r>
            <a:r>
              <a:rPr lang="ru-RU" i="1" dirty="0"/>
              <a:t> России</a:t>
            </a:r>
            <a:r>
              <a:rPr lang="ru-RU" i="1" dirty="0" smtClean="0"/>
              <a:t>»</a:t>
            </a:r>
            <a:endParaRPr lang="ru-RU" i="1" dirty="0"/>
          </a:p>
        </p:txBody>
      </p:sp>
    </p:spTree>
    <p:extLst>
      <p:ext uri="{BB962C8B-B14F-4D97-AF65-F5344CB8AC3E}">
        <p14:creationId xmlns="" xmlns:p14="http://schemas.microsoft.com/office/powerpoint/2010/main" val="19190479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73</TotalTime>
  <Words>246</Words>
  <Application>Microsoft Office PowerPoint</Application>
  <PresentationFormat>Экран (4:3)</PresentationFormat>
  <Paragraphs>27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Твердый переплет</vt:lpstr>
      <vt:lpstr>Викторина :</vt:lpstr>
      <vt:lpstr>Санкт-Петербург</vt:lpstr>
      <vt:lpstr>Тула</vt:lpstr>
      <vt:lpstr>Сочи</vt:lpstr>
      <vt:lpstr>Дербент</vt:lpstr>
      <vt:lpstr>Владивосток</vt:lpstr>
      <vt:lpstr>Волгоград</vt:lpstr>
      <vt:lpstr>Москва </vt:lpstr>
      <vt:lpstr>Казань</vt:lpstr>
      <vt:lpstr>Орёл</vt:lpstr>
      <vt:lpstr>Мурманск</vt:lpstr>
      <vt:lpstr>Воронеж</vt:lpstr>
      <vt:lpstr>Кострома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Викторина :</dc:title>
  <dc:creator>Masha</dc:creator>
  <cp:lastModifiedBy>1</cp:lastModifiedBy>
  <cp:revision>9</cp:revision>
  <dcterms:created xsi:type="dcterms:W3CDTF">2014-11-16T11:44:56Z</dcterms:created>
  <dcterms:modified xsi:type="dcterms:W3CDTF">2014-12-11T14:10:40Z</dcterms:modified>
</cp:coreProperties>
</file>