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7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2" r:id="rId20"/>
    <p:sldId id="273" r:id="rId21"/>
    <p:sldId id="275" r:id="rId22"/>
    <p:sldId id="277" r:id="rId23"/>
    <p:sldId id="279" r:id="rId24"/>
    <p:sldId id="276" r:id="rId25"/>
    <p:sldId id="280" r:id="rId26"/>
    <p:sldId id="281" r:id="rId27"/>
    <p:sldId id="282" r:id="rId28"/>
    <p:sldId id="283" r:id="rId29"/>
    <p:sldId id="290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56;&#1054;&#1050;%201%20&#1057;&#1045;&#1053;&#1058;&#1071;&#1041;&#1056;&#1071;\&#1087;&#1088;&#1080;&#1083;&#1086;&#1078;&#1077;&#1085;&#1080;&#1077;%201\Zvuki-prirodi-Zvuki-russk.mp3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Сезонные изменения в смешанном лесу.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572008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урок окружающего мира </a:t>
            </a:r>
          </a:p>
          <a:p>
            <a:r>
              <a:rPr lang="ru-RU" dirty="0" smtClean="0"/>
              <a:t>3 класс </a:t>
            </a:r>
            <a:r>
              <a:rPr lang="ru-RU" dirty="0" smtClean="0"/>
              <a:t> МОУ - Лицей № 2</a:t>
            </a:r>
            <a:endParaRPr lang="ru-RU" dirty="0" smtClean="0"/>
          </a:p>
          <a:p>
            <a:r>
              <a:rPr lang="ru-RU" dirty="0" smtClean="0"/>
              <a:t>учитель:</a:t>
            </a:r>
          </a:p>
          <a:p>
            <a:r>
              <a:rPr lang="ru-RU" dirty="0" smtClean="0"/>
              <a:t>Коновалова Ольга Александровна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0232" y="274638"/>
            <a:ext cx="2026568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липа</a:t>
            </a:r>
            <a:endParaRPr lang="ru-RU" dirty="0"/>
          </a:p>
        </p:txBody>
      </p:sp>
      <p:pic>
        <p:nvPicPr>
          <p:cNvPr id="8194" name="Picture 2" descr="C:\Users\Ольга\Desktop\моя папка\УРОК\83d08c52867f577f6d8bcd13918b85d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937414" cy="4525963"/>
          </a:xfrm>
          <a:prstGeom prst="rect">
            <a:avLst/>
          </a:prstGeom>
          <a:noFill/>
        </p:spPr>
      </p:pic>
      <p:pic>
        <p:nvPicPr>
          <p:cNvPr id="8195" name="Picture 3" descr="C:\Users\Ольга\Desktop\моя папка\УРОК\91475232_3347825_Lipa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908720"/>
            <a:ext cx="2951989" cy="2213992"/>
          </a:xfrm>
          <a:prstGeom prst="rect">
            <a:avLst/>
          </a:prstGeom>
          <a:noFill/>
        </p:spPr>
      </p:pic>
      <p:pic>
        <p:nvPicPr>
          <p:cNvPr id="8196" name="Picture 4" descr="C:\Users\Ольга\Desktop\моя папка\УРОК\15370427630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6692" y="3429000"/>
            <a:ext cx="4177308" cy="3132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0" y="116632"/>
            <a:ext cx="2026568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осина</a:t>
            </a:r>
            <a:endParaRPr lang="ru-RU" dirty="0"/>
          </a:p>
        </p:txBody>
      </p:sp>
      <p:pic>
        <p:nvPicPr>
          <p:cNvPr id="9218" name="Picture 2" descr="C:\Users\Ольга\Desktop\моя папка\УРОК\111225973_5742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572000" cy="4443984"/>
          </a:xfrm>
          <a:prstGeom prst="rect">
            <a:avLst/>
          </a:prstGeom>
          <a:noFill/>
        </p:spPr>
      </p:pic>
      <p:pic>
        <p:nvPicPr>
          <p:cNvPr id="9219" name="Picture 3" descr="C:\Users\Ольга\Desktop\моя папка\УРОК\clcf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8064" y="3501008"/>
            <a:ext cx="4785936" cy="3356992"/>
          </a:xfrm>
          <a:prstGeom prst="rect">
            <a:avLst/>
          </a:prstGeom>
          <a:noFill/>
        </p:spPr>
      </p:pic>
      <p:pic>
        <p:nvPicPr>
          <p:cNvPr id="9220" name="Picture 4" descr="C:\Users\Ольга\Desktop\моя папка\УРОК\populus-tremu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08720"/>
            <a:ext cx="3222868" cy="2540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274638"/>
            <a:ext cx="2458616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сосна</a:t>
            </a:r>
            <a:endParaRPr lang="ru-RU" dirty="0"/>
          </a:p>
        </p:txBody>
      </p:sp>
      <p:pic>
        <p:nvPicPr>
          <p:cNvPr id="10243" name="Picture 3" descr="C:\Users\Ольга\Desktop\моя папка\УРОК\kedrsi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931946" cy="4525963"/>
          </a:xfrm>
          <a:prstGeom prst="rect">
            <a:avLst/>
          </a:prstGeom>
          <a:noFill/>
        </p:spPr>
      </p:pic>
      <p:pic>
        <p:nvPicPr>
          <p:cNvPr id="10244" name="Picture 4" descr="C:\Users\Ольга\Desktop\моя папка\УРОК\pinus_sylvestris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124744"/>
            <a:ext cx="3905250" cy="5524500"/>
          </a:xfrm>
          <a:prstGeom prst="rect">
            <a:avLst/>
          </a:prstGeom>
          <a:noFill/>
        </p:spPr>
      </p:pic>
      <p:pic>
        <p:nvPicPr>
          <p:cNvPr id="10245" name="Picture 5" descr="C:\Users\Ольга\Desktop\моя папка\УРОК\ao_pine-co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742309"/>
            <a:ext cx="3061108" cy="2115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404664"/>
            <a:ext cx="1666528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ель</a:t>
            </a:r>
            <a:endParaRPr lang="ru-RU" dirty="0"/>
          </a:p>
        </p:txBody>
      </p:sp>
      <p:pic>
        <p:nvPicPr>
          <p:cNvPr id="11266" name="Picture 2" descr="C:\Users\Ольга\Desktop\моя папка\УРОК\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4852397" cy="4525963"/>
          </a:xfrm>
          <a:prstGeom prst="rect">
            <a:avLst/>
          </a:prstGeom>
          <a:noFill/>
        </p:spPr>
      </p:pic>
      <p:pic>
        <p:nvPicPr>
          <p:cNvPr id="11267" name="Picture 3" descr="C:\Users\Ольга\Desktop\моя папка\УРОК\151538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04864"/>
            <a:ext cx="4032448" cy="4428972"/>
          </a:xfrm>
          <a:prstGeom prst="rect">
            <a:avLst/>
          </a:prstGeom>
          <a:noFill/>
        </p:spPr>
      </p:pic>
      <p:pic>
        <p:nvPicPr>
          <p:cNvPr id="11268" name="Picture 4" descr="C:\Users\Ольга\Desktop\моя папка\УРОК\elka_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789040"/>
            <a:ext cx="216024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74638"/>
            <a:ext cx="339472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лиственница</a:t>
            </a:r>
            <a:endParaRPr lang="ru-RU" dirty="0"/>
          </a:p>
        </p:txBody>
      </p:sp>
      <p:pic>
        <p:nvPicPr>
          <p:cNvPr id="12290" name="Picture 2" descr="C:\Users\Ольга\Desktop\моя папка\УРОК\Lari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3366818" cy="3949899"/>
          </a:xfrm>
          <a:prstGeom prst="rect">
            <a:avLst/>
          </a:prstGeom>
          <a:noFill/>
        </p:spPr>
      </p:pic>
      <p:pic>
        <p:nvPicPr>
          <p:cNvPr id="12291" name="Picture 3" descr="C:\Users\Ольга\Desktop\моя папка\УРОК\pf-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24744"/>
            <a:ext cx="4286250" cy="4276725"/>
          </a:xfrm>
          <a:prstGeom prst="rect">
            <a:avLst/>
          </a:prstGeom>
          <a:noFill/>
        </p:spPr>
      </p:pic>
      <p:pic>
        <p:nvPicPr>
          <p:cNvPr id="12292" name="Picture 4" descr="C:\Users\Ольга\Desktop\моя папка\УРОК\Лиственница сибир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221088"/>
            <a:ext cx="3431773" cy="2433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176" y="274638"/>
            <a:ext cx="253062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рябина</a:t>
            </a:r>
            <a:endParaRPr lang="ru-RU" dirty="0"/>
          </a:p>
        </p:txBody>
      </p:sp>
      <p:pic>
        <p:nvPicPr>
          <p:cNvPr id="13314" name="Picture 2" descr="C:\Users\Ольга\Desktop\моя папка\УРОК\300_34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3"/>
            <a:ext cx="5092581" cy="4464496"/>
          </a:xfrm>
          <a:prstGeom prst="rect">
            <a:avLst/>
          </a:prstGeom>
          <a:noFill/>
        </p:spPr>
      </p:pic>
      <p:pic>
        <p:nvPicPr>
          <p:cNvPr id="1026" name="Picture 2" descr="C:\Users\Ольга\Desktop\моя папка\УРОК\104586476_64022656_riab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052735"/>
            <a:ext cx="3240360" cy="2177117"/>
          </a:xfrm>
          <a:prstGeom prst="rect">
            <a:avLst/>
          </a:prstGeom>
          <a:noFill/>
        </p:spPr>
      </p:pic>
      <p:pic>
        <p:nvPicPr>
          <p:cNvPr id="1027" name="Picture 3" descr="C:\Users\Ольга\Desktop\моя папка\УРОК\30877295_ashber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717032"/>
            <a:ext cx="3702409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332656"/>
            <a:ext cx="2746648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Лещина </a:t>
            </a:r>
            <a:r>
              <a:rPr lang="ru-RU" sz="3100" dirty="0" smtClean="0"/>
              <a:t>(лесной орех)</a:t>
            </a:r>
            <a:endParaRPr lang="ru-RU" sz="3100" dirty="0"/>
          </a:p>
        </p:txBody>
      </p:sp>
      <p:pic>
        <p:nvPicPr>
          <p:cNvPr id="14338" name="Picture 2" descr="C:\Users\Ольга\Desktop\моя папка\УРОК\27.2.leshina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714545" cy="4525963"/>
          </a:xfrm>
          <a:prstGeom prst="rect">
            <a:avLst/>
          </a:prstGeom>
          <a:noFill/>
        </p:spPr>
      </p:pic>
      <p:pic>
        <p:nvPicPr>
          <p:cNvPr id="14339" name="Picture 3" descr="C:\Users\Ольга\Desktop\моя папка\УРОК\78496601_leshchina_obyknovennaya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0058" y="3717032"/>
            <a:ext cx="3816085" cy="2862064"/>
          </a:xfrm>
          <a:prstGeom prst="rect">
            <a:avLst/>
          </a:prstGeom>
          <a:noFill/>
        </p:spPr>
      </p:pic>
      <p:pic>
        <p:nvPicPr>
          <p:cNvPr id="2050" name="Picture 2" descr="C:\Users\Ольга\Desktop\моя папка\УРОК\Corylus.avellan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3456384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274638"/>
            <a:ext cx="2602632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бересклет</a:t>
            </a:r>
            <a:endParaRPr lang="ru-RU" dirty="0"/>
          </a:p>
        </p:txBody>
      </p:sp>
      <p:pic>
        <p:nvPicPr>
          <p:cNvPr id="3074" name="Picture 2" descr="C:\Users\Ольга\Desktop\моя папка\УРОК\001_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1"/>
            <a:ext cx="4136630" cy="3888432"/>
          </a:xfrm>
          <a:prstGeom prst="rect">
            <a:avLst/>
          </a:prstGeom>
          <a:noFill/>
        </p:spPr>
      </p:pic>
      <p:pic>
        <p:nvPicPr>
          <p:cNvPr id="3075" name="Picture 3" descr="C:\Users\Ольга\Desktop\моя папка\УРОК\0_5f485_cba7cabf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140968"/>
            <a:ext cx="4770107" cy="3577580"/>
          </a:xfrm>
          <a:prstGeom prst="rect">
            <a:avLst/>
          </a:prstGeom>
          <a:noFill/>
        </p:spPr>
      </p:pic>
      <p:pic>
        <p:nvPicPr>
          <p:cNvPr id="3076" name="Picture 4" descr="C:\Users\Ольга\Desktop\моя папка\УРОК\f_05_04_2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052736"/>
            <a:ext cx="2468893" cy="1851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0" y="274638"/>
            <a:ext cx="19545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дикая яблоня</a:t>
            </a:r>
            <a:endParaRPr lang="ru-RU" dirty="0"/>
          </a:p>
        </p:txBody>
      </p:sp>
      <p:pic>
        <p:nvPicPr>
          <p:cNvPr id="6146" name="Picture 2" descr="C:\Users\Ольга\Desktop\моя папка\УРОК\0_7b386_99e313db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1"/>
            <a:ext cx="6201931" cy="3744416"/>
          </a:xfrm>
          <a:prstGeom prst="rect">
            <a:avLst/>
          </a:prstGeom>
          <a:noFill/>
        </p:spPr>
      </p:pic>
      <p:pic>
        <p:nvPicPr>
          <p:cNvPr id="6147" name="Picture 3" descr="C:\Users\Ольга\Desktop\моя папка\УРОК\wild_apple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33056"/>
            <a:ext cx="3617978" cy="2713484"/>
          </a:xfrm>
          <a:prstGeom prst="rect">
            <a:avLst/>
          </a:prstGeom>
          <a:noFill/>
        </p:spPr>
      </p:pic>
      <p:pic>
        <p:nvPicPr>
          <p:cNvPr id="6148" name="Picture 4" descr="C:\Users\Ольга\Desktop\моя папка\УРОК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933056"/>
            <a:ext cx="3237012" cy="2732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068960"/>
            <a:ext cx="8229600" cy="72008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ландыш                                                                              звездчатка </a:t>
            </a:r>
            <a:br>
              <a:rPr lang="ru-RU" sz="1600" dirty="0" smtClean="0"/>
            </a:br>
            <a:r>
              <a:rPr lang="ru-RU" sz="1600" dirty="0" smtClean="0"/>
              <a:t>сныть обыкновенная                                                                                                        гусиный лук </a:t>
            </a:r>
            <a:endParaRPr lang="ru-RU" sz="1600" dirty="0"/>
          </a:p>
        </p:txBody>
      </p:sp>
      <p:pic>
        <p:nvPicPr>
          <p:cNvPr id="4098" name="Picture 2" descr="C:\Users\Ольга\Desktop\моя папка\УРОК\3935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1"/>
            <a:ext cx="3600400" cy="2923036"/>
          </a:xfrm>
          <a:prstGeom prst="rect">
            <a:avLst/>
          </a:prstGeom>
          <a:noFill/>
        </p:spPr>
      </p:pic>
      <p:pic>
        <p:nvPicPr>
          <p:cNvPr id="4099" name="Picture 3" descr="C:\Users\Ольга\Desktop\моя папка\УРОК\06-05-2013-026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825045"/>
            <a:ext cx="3754387" cy="2815790"/>
          </a:xfrm>
          <a:prstGeom prst="rect">
            <a:avLst/>
          </a:prstGeom>
          <a:noFill/>
        </p:spPr>
      </p:pic>
      <p:pic>
        <p:nvPicPr>
          <p:cNvPr id="4100" name="Picture 4" descr="C:\Users\Ольга\Desktop\моя папка\УРОК\95711907_SNUY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02310"/>
            <a:ext cx="3312368" cy="2973771"/>
          </a:xfrm>
          <a:prstGeom prst="rect">
            <a:avLst/>
          </a:prstGeom>
          <a:noFill/>
        </p:spPr>
      </p:pic>
      <p:pic>
        <p:nvPicPr>
          <p:cNvPr id="4102" name="Picture 6" descr="C:\Users\Ольга\Desktop\моя папка\УРОК\post-14100-12744256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60648"/>
            <a:ext cx="3847976" cy="2885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Ольга\Desktop\моя папка\УРОК\418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096250" cy="4562475"/>
          </a:xfrm>
          <a:prstGeom prst="rect">
            <a:avLst/>
          </a:prstGeom>
          <a:noFill/>
        </p:spPr>
      </p:pic>
      <p:pic>
        <p:nvPicPr>
          <p:cNvPr id="1029" name="Picture 5" descr="C:\Users\Ольга\Desktop\моя папка\УРОК\ImageCach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149080"/>
            <a:ext cx="4176464" cy="2396246"/>
          </a:xfrm>
          <a:prstGeom prst="rect">
            <a:avLst/>
          </a:prstGeom>
          <a:noFill/>
        </p:spPr>
      </p:pic>
      <p:pic>
        <p:nvPicPr>
          <p:cNvPr id="1030" name="Picture 6" descr="C:\Users\Ольга\Desktop\моя папка\УРОК\87236297_smeshannyj_les_foto_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501008"/>
            <a:ext cx="3135533" cy="30774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143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клубника                                                                   костяника</a:t>
            </a:r>
            <a:br>
              <a:rPr lang="ru-RU" sz="1600" dirty="0" smtClean="0"/>
            </a:br>
            <a:r>
              <a:rPr lang="ru-RU" sz="1600" dirty="0" smtClean="0"/>
              <a:t>жимолость                                                                                                    малина</a:t>
            </a:r>
            <a:endParaRPr lang="ru-RU" sz="1600" dirty="0"/>
          </a:p>
        </p:txBody>
      </p:sp>
      <p:pic>
        <p:nvPicPr>
          <p:cNvPr id="5122" name="Picture 2" descr="C:\Users\Ольга\Desktop\моя папка\УРОК\0_55a6b_ab0ab93a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672408" cy="2754306"/>
          </a:xfrm>
          <a:prstGeom prst="rect">
            <a:avLst/>
          </a:prstGeom>
          <a:noFill/>
        </p:spPr>
      </p:pic>
      <p:pic>
        <p:nvPicPr>
          <p:cNvPr id="5123" name="Picture 3" descr="C:\Users\Ольга\Desktop\моя папка\УРОК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60648"/>
            <a:ext cx="3679304" cy="2759478"/>
          </a:xfrm>
          <a:prstGeom prst="rect">
            <a:avLst/>
          </a:prstGeom>
          <a:noFill/>
        </p:spPr>
      </p:pic>
      <p:pic>
        <p:nvPicPr>
          <p:cNvPr id="5124" name="Picture 4" descr="C:\Users\Ольга\Desktop\моя папка\УРОК\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17032"/>
            <a:ext cx="3960440" cy="2970330"/>
          </a:xfrm>
          <a:prstGeom prst="rect">
            <a:avLst/>
          </a:prstGeom>
          <a:noFill/>
        </p:spPr>
      </p:pic>
      <p:pic>
        <p:nvPicPr>
          <p:cNvPr id="5125" name="Picture 5" descr="C:\Users\Ольга\Desktop\моя папка\УРОК\zimolost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17032"/>
            <a:ext cx="3888432" cy="2919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1728192" cy="1143000"/>
          </a:xfrm>
        </p:spPr>
        <p:txBody>
          <a:bodyPr/>
          <a:lstStyle/>
          <a:p>
            <a:r>
              <a:rPr lang="ru-RU" dirty="0" smtClean="0"/>
              <a:t>грибы</a:t>
            </a:r>
            <a:endParaRPr lang="ru-RU" dirty="0"/>
          </a:p>
        </p:txBody>
      </p:sp>
      <p:pic>
        <p:nvPicPr>
          <p:cNvPr id="7170" name="Picture 2" descr="C:\Users\Ольга\Desktop\моя папка\УРОК\ZWNhOGJk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832991" cy="2764904"/>
          </a:xfrm>
          <a:prstGeom prst="rect">
            <a:avLst/>
          </a:prstGeom>
          <a:noFill/>
        </p:spPr>
      </p:pic>
      <p:pic>
        <p:nvPicPr>
          <p:cNvPr id="7171" name="Picture 3" descr="C:\Users\Ольга\Desktop\моя папка\УРОК\post-2313684-1339414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6632"/>
            <a:ext cx="3240360" cy="2137969"/>
          </a:xfrm>
          <a:prstGeom prst="rect">
            <a:avLst/>
          </a:prstGeom>
          <a:noFill/>
        </p:spPr>
      </p:pic>
      <p:pic>
        <p:nvPicPr>
          <p:cNvPr id="7172" name="Picture 4" descr="C:\Users\Ольга\Desktop\моя папка\УРОК\77845089_4028198_2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276872"/>
            <a:ext cx="2840360" cy="2126044"/>
          </a:xfrm>
          <a:prstGeom prst="rect">
            <a:avLst/>
          </a:prstGeom>
          <a:noFill/>
        </p:spPr>
      </p:pic>
      <p:pic>
        <p:nvPicPr>
          <p:cNvPr id="7173" name="Picture 5" descr="C:\Users\Ольга\Desktop\моя папка\УРОК\79798885_110611_2317_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204864"/>
            <a:ext cx="3181801" cy="2243857"/>
          </a:xfrm>
          <a:prstGeom prst="rect">
            <a:avLst/>
          </a:prstGeom>
          <a:noFill/>
        </p:spPr>
      </p:pic>
      <p:pic>
        <p:nvPicPr>
          <p:cNvPr id="7174" name="Picture 6" descr="C:\Users\Ольга\Desktop\моя папка\УРОК\f9f723cf89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437112"/>
            <a:ext cx="2497460" cy="2218577"/>
          </a:xfrm>
          <a:prstGeom prst="rect">
            <a:avLst/>
          </a:prstGeom>
          <a:noFill/>
        </p:spPr>
      </p:pic>
      <p:pic>
        <p:nvPicPr>
          <p:cNvPr id="7175" name="Picture 7" descr="C:\Users\Ольга\Desktop\моя папка\УРОК\1214588166_downhouse.info_8190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4509120"/>
            <a:ext cx="3333750" cy="221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8062664" cy="496855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животный мир</a:t>
            </a:r>
            <a:br>
              <a:rPr lang="ru-RU" sz="6000" b="1" dirty="0" smtClean="0">
                <a:solidFill>
                  <a:srgbClr val="00B050"/>
                </a:solidFill>
              </a:rPr>
            </a:br>
            <a:r>
              <a:rPr lang="ru-RU" sz="6000" b="1" dirty="0" smtClean="0">
                <a:solidFill>
                  <a:srgbClr val="00B050"/>
                </a:solidFill>
              </a:rPr>
              <a:t>смешанных и широколиственных лесов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60648"/>
            <a:ext cx="216024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Насекомые </a:t>
            </a:r>
            <a:endParaRPr lang="ru-RU" sz="3200" dirty="0"/>
          </a:p>
        </p:txBody>
      </p:sp>
      <p:pic>
        <p:nvPicPr>
          <p:cNvPr id="9218" name="Picture 2" descr="C:\Users\Ольга\Desktop\моя папка\УРОК\egozentr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3"/>
            <a:ext cx="3354810" cy="2520280"/>
          </a:xfrm>
          <a:prstGeom prst="rect">
            <a:avLst/>
          </a:prstGeom>
          <a:noFill/>
        </p:spPr>
      </p:pic>
      <p:pic>
        <p:nvPicPr>
          <p:cNvPr id="9219" name="Picture 3" descr="C:\Users\Ольга\Desktop\моя папка\УРОК\3a783c863ef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861048"/>
            <a:ext cx="3410875" cy="2707382"/>
          </a:xfrm>
          <a:prstGeom prst="rect">
            <a:avLst/>
          </a:prstGeom>
          <a:noFill/>
        </p:spPr>
      </p:pic>
      <p:pic>
        <p:nvPicPr>
          <p:cNvPr id="9220" name="Picture 4" descr="C:\Users\Ольга\Desktop\моя папка\УРОК\10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60648"/>
            <a:ext cx="3360373" cy="2520280"/>
          </a:xfrm>
          <a:prstGeom prst="rect">
            <a:avLst/>
          </a:prstGeom>
          <a:noFill/>
        </p:spPr>
      </p:pic>
      <p:pic>
        <p:nvPicPr>
          <p:cNvPr id="9221" name="Picture 5" descr="C:\Users\Ольга\Desktop\моя папка\УРОК\195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204864"/>
            <a:ext cx="2502332" cy="1875794"/>
          </a:xfrm>
          <a:prstGeom prst="rect">
            <a:avLst/>
          </a:prstGeom>
          <a:noFill/>
        </p:spPr>
      </p:pic>
      <p:pic>
        <p:nvPicPr>
          <p:cNvPr id="9222" name="Picture 6" descr="C:\Users\Ольга\Desktop\моя папка\УРОК\28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4077072"/>
            <a:ext cx="3672408" cy="2625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332656"/>
            <a:ext cx="2592288" cy="1143000"/>
          </a:xfrm>
        </p:spPr>
        <p:txBody>
          <a:bodyPr/>
          <a:lstStyle/>
          <a:p>
            <a:r>
              <a:rPr lang="ru-RU" dirty="0" smtClean="0"/>
              <a:t>птицы</a:t>
            </a:r>
            <a:endParaRPr lang="ru-RU" dirty="0"/>
          </a:p>
        </p:txBody>
      </p:sp>
      <p:pic>
        <p:nvPicPr>
          <p:cNvPr id="8194" name="Picture 2" descr="C:\Users\Ольга\Desktop\моя папка\УРОК\1422990_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88840"/>
            <a:ext cx="3418440" cy="2553147"/>
          </a:xfrm>
          <a:prstGeom prst="rect">
            <a:avLst/>
          </a:prstGeom>
          <a:noFill/>
        </p:spPr>
      </p:pic>
      <p:pic>
        <p:nvPicPr>
          <p:cNvPr id="8195" name="Picture 3" descr="C:\Users\Ольга\Desktop\моя папка\УРОК\ahoogie-pileatedw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2663841" cy="3312368"/>
          </a:xfrm>
          <a:prstGeom prst="rect">
            <a:avLst/>
          </a:prstGeom>
          <a:noFill/>
        </p:spPr>
      </p:pic>
      <p:pic>
        <p:nvPicPr>
          <p:cNvPr id="8196" name="Picture 4" descr="C:\Users\Ольга\Desktop\моя папка\УРОК\2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0"/>
            <a:ext cx="2927980" cy="2194694"/>
          </a:xfrm>
          <a:prstGeom prst="rect">
            <a:avLst/>
          </a:prstGeom>
          <a:noFill/>
        </p:spPr>
      </p:pic>
      <p:pic>
        <p:nvPicPr>
          <p:cNvPr id="8197" name="Picture 5" descr="C:\Users\Ольга\Desktop\моя папка\УРОК\49961651_244760_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09120"/>
            <a:ext cx="3002887" cy="2016224"/>
          </a:xfrm>
          <a:prstGeom prst="rect">
            <a:avLst/>
          </a:prstGeom>
          <a:noFill/>
        </p:spPr>
      </p:pic>
      <p:pic>
        <p:nvPicPr>
          <p:cNvPr id="8198" name="Picture 6" descr="C:\Users\Ольга\Desktop\моя папка\УРОК\107686826_50e777ec68880jp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4581128"/>
            <a:ext cx="2664756" cy="2002731"/>
          </a:xfrm>
          <a:prstGeom prst="rect">
            <a:avLst/>
          </a:prstGeom>
          <a:noFill/>
        </p:spPr>
      </p:pic>
      <p:pic>
        <p:nvPicPr>
          <p:cNvPr id="8199" name="Picture 7" descr="C:\Users\Ольга\Desktop\моя папка\УРОК\13394167362008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653136"/>
            <a:ext cx="2606930" cy="1835597"/>
          </a:xfrm>
          <a:prstGeom prst="rect">
            <a:avLst/>
          </a:prstGeom>
          <a:noFill/>
        </p:spPr>
      </p:pic>
      <p:pic>
        <p:nvPicPr>
          <p:cNvPr id="8200" name="Picture 8" descr="C:\Users\Ольга\Desktop\моя папка\УРОК\092cbc8b9f63d6e02f47021070752b8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2276872"/>
            <a:ext cx="297252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2304256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звери</a:t>
            </a:r>
            <a:endParaRPr lang="ru-RU" sz="3200" dirty="0"/>
          </a:p>
        </p:txBody>
      </p:sp>
      <p:pic>
        <p:nvPicPr>
          <p:cNvPr id="10242" name="Picture 2" descr="C:\Users\Ольга\Desktop\моя папка\УРОК\i2h0WVb2hlmVxCnEBSWCgpCmU9UN4s9TuKbNbPfVQM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37112"/>
            <a:ext cx="2860344" cy="2145258"/>
          </a:xfrm>
          <a:prstGeom prst="rect">
            <a:avLst/>
          </a:prstGeom>
          <a:noFill/>
        </p:spPr>
      </p:pic>
      <p:pic>
        <p:nvPicPr>
          <p:cNvPr id="10243" name="Picture 3" descr="C:\Users\Ольга\Desktop\моя папка\УРОК\757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88640"/>
            <a:ext cx="2398761" cy="3240360"/>
          </a:xfrm>
          <a:prstGeom prst="rect">
            <a:avLst/>
          </a:prstGeom>
          <a:noFill/>
        </p:spPr>
      </p:pic>
      <p:pic>
        <p:nvPicPr>
          <p:cNvPr id="10244" name="Picture 4" descr="C:\Users\Ольга\Desktop\моя папка\УРОК\003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077072"/>
            <a:ext cx="3033050" cy="2567558"/>
          </a:xfrm>
          <a:prstGeom prst="rect">
            <a:avLst/>
          </a:prstGeom>
          <a:noFill/>
        </p:spPr>
      </p:pic>
      <p:pic>
        <p:nvPicPr>
          <p:cNvPr id="10245" name="Picture 5" descr="C:\Users\Ольга\Desktop\моя папка\УРОК\pyatnistii_olen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971032" cy="2978274"/>
          </a:xfrm>
          <a:prstGeom prst="rect">
            <a:avLst/>
          </a:prstGeom>
          <a:noFill/>
        </p:spPr>
      </p:pic>
      <p:pic>
        <p:nvPicPr>
          <p:cNvPr id="10246" name="Picture 6" descr="C:\Users\Ольга\Desktop\моя папка\УРОК\wallpaper_53470_3840x288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2492896"/>
            <a:ext cx="3240360" cy="2432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Ольга\Desktop\моя папка\УРОК\e69bbeec240b11c0aabfb5e269ad24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004" y="260648"/>
            <a:ext cx="4428492" cy="2952328"/>
          </a:xfrm>
          <a:prstGeom prst="rect">
            <a:avLst/>
          </a:prstGeom>
          <a:noFill/>
        </p:spPr>
      </p:pic>
      <p:pic>
        <p:nvPicPr>
          <p:cNvPr id="11267" name="Picture 3" descr="C:\Users\Ольга\Desktop\моя папка\УРОК\4051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4536505" cy="3024336"/>
          </a:xfrm>
          <a:prstGeom prst="rect">
            <a:avLst/>
          </a:prstGeom>
          <a:noFill/>
        </p:spPr>
      </p:pic>
      <p:pic>
        <p:nvPicPr>
          <p:cNvPr id="11268" name="Picture 4" descr="C:\Users\Ольга\Desktop\моя папка\УРОК\93931902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176464" cy="3132348"/>
          </a:xfrm>
          <a:prstGeom prst="rect">
            <a:avLst/>
          </a:prstGeom>
          <a:noFill/>
        </p:spPr>
      </p:pic>
      <p:pic>
        <p:nvPicPr>
          <p:cNvPr id="11269" name="Picture 5" descr="C:\Users\Ольга\Desktop\моя папка\УРОК\72664f2cc4d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4940" y="3933056"/>
            <a:ext cx="388906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34680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Построй пищевую цепочку</a:t>
            </a:r>
            <a:endParaRPr lang="ru-RU" sz="2400" b="1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6300192" y="0"/>
            <a:ext cx="2664296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635896" y="260648"/>
            <a:ext cx="2229644" cy="5904656"/>
          </a:xfrm>
        </p:spPr>
        <p:txBody>
          <a:bodyPr>
            <a:normAutofit/>
          </a:bodyPr>
          <a:lstStyle/>
          <a:p>
            <a:r>
              <a:rPr lang="ru-RU" dirty="0" smtClean="0"/>
              <a:t>Дуб</a:t>
            </a:r>
          </a:p>
          <a:p>
            <a:r>
              <a:rPr lang="ru-RU" dirty="0" smtClean="0"/>
              <a:t>Лещина</a:t>
            </a:r>
          </a:p>
          <a:p>
            <a:r>
              <a:rPr lang="ru-RU" dirty="0" smtClean="0"/>
              <a:t>Сова</a:t>
            </a:r>
          </a:p>
          <a:p>
            <a:r>
              <a:rPr lang="ru-RU" dirty="0" smtClean="0"/>
              <a:t>Заяц</a:t>
            </a:r>
          </a:p>
          <a:p>
            <a:r>
              <a:rPr lang="ru-RU" dirty="0" smtClean="0"/>
              <a:t>Ёж</a:t>
            </a:r>
          </a:p>
          <a:p>
            <a:r>
              <a:rPr lang="ru-RU" dirty="0" smtClean="0"/>
              <a:t>Куропатка</a:t>
            </a:r>
          </a:p>
          <a:p>
            <a:r>
              <a:rPr lang="ru-RU" dirty="0" smtClean="0"/>
              <a:t>Кабан</a:t>
            </a:r>
          </a:p>
          <a:p>
            <a:r>
              <a:rPr lang="ru-RU" dirty="0" smtClean="0"/>
              <a:t>Волк</a:t>
            </a:r>
          </a:p>
          <a:p>
            <a:r>
              <a:rPr lang="ru-RU" dirty="0" smtClean="0"/>
              <a:t>Белка</a:t>
            </a:r>
          </a:p>
          <a:p>
            <a:r>
              <a:rPr lang="ru-RU" dirty="0" smtClean="0"/>
              <a:t>Гусеницы</a:t>
            </a:r>
          </a:p>
          <a:p>
            <a:r>
              <a:rPr lang="ru-RU" dirty="0" smtClean="0"/>
              <a:t>Кукушка</a:t>
            </a:r>
          </a:p>
          <a:p>
            <a:r>
              <a:rPr lang="ru-RU" dirty="0" smtClean="0"/>
              <a:t>Медведь</a:t>
            </a:r>
          </a:p>
          <a:p>
            <a:r>
              <a:rPr lang="ru-RU" dirty="0" smtClean="0"/>
              <a:t>Малина  </a:t>
            </a:r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6372200" y="620688"/>
            <a:ext cx="2592288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6156176" y="2780928"/>
            <a:ext cx="2458616" cy="3345235"/>
          </a:xfrm>
        </p:spPr>
        <p:txBody>
          <a:bodyPr/>
          <a:lstStyle/>
          <a:p>
            <a:r>
              <a:rPr lang="ru-RU" dirty="0" smtClean="0"/>
              <a:t>Мышь</a:t>
            </a:r>
          </a:p>
          <a:p>
            <a:r>
              <a:rPr lang="ru-RU" dirty="0" smtClean="0"/>
              <a:t>Гусиный лук</a:t>
            </a:r>
          </a:p>
          <a:p>
            <a:r>
              <a:rPr lang="ru-RU" dirty="0" smtClean="0"/>
              <a:t>Лисица</a:t>
            </a:r>
          </a:p>
          <a:p>
            <a:r>
              <a:rPr lang="ru-RU" dirty="0" smtClean="0"/>
              <a:t>Лось</a:t>
            </a:r>
          </a:p>
          <a:p>
            <a:r>
              <a:rPr lang="ru-RU" dirty="0" smtClean="0"/>
              <a:t>Бобёр</a:t>
            </a:r>
          </a:p>
          <a:p>
            <a:r>
              <a:rPr lang="ru-RU" dirty="0" smtClean="0"/>
              <a:t>Олень</a:t>
            </a:r>
          </a:p>
          <a:p>
            <a:r>
              <a:rPr lang="ru-RU" dirty="0" smtClean="0"/>
              <a:t>Берёза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2292" name="Picture 4" descr="C:\Users\Ольга\Desktop\моя папка\УРОК\97237175_9ea189e9c223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024336" cy="2268252"/>
          </a:xfrm>
          <a:prstGeom prst="rect">
            <a:avLst/>
          </a:prstGeom>
          <a:noFill/>
        </p:spPr>
      </p:pic>
      <p:pic>
        <p:nvPicPr>
          <p:cNvPr id="12294" name="Picture 6" descr="C:\Users\Ольга\Desktop\моя папка\УРОК\1131086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88640"/>
            <a:ext cx="3199904" cy="2399928"/>
          </a:xfrm>
          <a:prstGeom prst="rect">
            <a:avLst/>
          </a:prstGeom>
          <a:noFill/>
        </p:spPr>
      </p:pic>
      <p:pic>
        <p:nvPicPr>
          <p:cNvPr id="1026" name="Picture 2" descr="C:\Users\Ольга\Desktop\моя папка\УРОК\motto.net.ua-45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3233936" cy="2425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Ольга\Desktop\моя папка\УРОК\img_18300438_9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29000"/>
            <a:ext cx="4320480" cy="3233609"/>
          </a:xfrm>
          <a:prstGeom prst="rect">
            <a:avLst/>
          </a:prstGeom>
          <a:noFill/>
        </p:spPr>
      </p:pic>
      <p:pic>
        <p:nvPicPr>
          <p:cNvPr id="13315" name="Picture 3" descr="C:\Users\Ольга\Desktop\моя папка\УРОК\0_73c7e_293cc6d1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932745" cy="2166565"/>
          </a:xfrm>
          <a:prstGeom prst="rect">
            <a:avLst/>
          </a:prstGeom>
          <a:noFill/>
        </p:spPr>
      </p:pic>
      <p:pic>
        <p:nvPicPr>
          <p:cNvPr id="13316" name="Picture 4" descr="C:\Users\Ольга\Desktop\моя папка\УРОК\s3img_319273192_48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700808"/>
            <a:ext cx="3624064" cy="2265040"/>
          </a:xfrm>
          <a:prstGeom prst="rect">
            <a:avLst/>
          </a:prstGeom>
          <a:noFill/>
        </p:spPr>
      </p:pic>
      <p:pic>
        <p:nvPicPr>
          <p:cNvPr id="13317" name="Picture 5" descr="C:\Users\Ольга\Desktop\моя папка\УРОК\1281350555_bears_pictured_fishing_in_alaska_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501008"/>
            <a:ext cx="3053434" cy="3063429"/>
          </a:xfrm>
          <a:prstGeom prst="rect">
            <a:avLst/>
          </a:prstGeom>
          <a:noFill/>
        </p:spPr>
      </p:pic>
      <p:pic>
        <p:nvPicPr>
          <p:cNvPr id="13318" name="Picture 6" descr="C:\Users\Ольга\Desktop\моя папка\УРОК\78922992_large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88640"/>
            <a:ext cx="3287949" cy="2438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Ольга\Desktop\моя папка\УРОК\img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4">
                    <a:lumMod val="50000"/>
                  </a:schemeClr>
                </a:solidFill>
              </a:rPr>
              <a:t>Сезонные изменения в лесу</a:t>
            </a:r>
            <a:endParaRPr lang="ru-RU"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7200" i="1" dirty="0" smtClean="0">
                <a:solidFill>
                  <a:srgbClr val="FFC000"/>
                </a:solidFill>
              </a:rPr>
              <a:t>осень</a:t>
            </a:r>
            <a:endParaRPr lang="ru-RU" sz="7200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esktop\моя папка\УРОК\0026-026-Smena-vremjon-god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6034617" cy="4525963"/>
          </a:xfrm>
          <a:prstGeom prst="rect">
            <a:avLst/>
          </a:prstGeom>
          <a:noFill/>
        </p:spPr>
      </p:pic>
      <p:pic>
        <p:nvPicPr>
          <p:cNvPr id="1027" name="Picture 3" descr="C:\Users\Ольга\Desktop\моя папка\УРОК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042229"/>
            <a:ext cx="4738886" cy="2675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esktop\моя папка\УРОК\reWalls.com-353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60648"/>
            <a:ext cx="3870430" cy="3096344"/>
          </a:xfrm>
          <a:prstGeom prst="rect">
            <a:avLst/>
          </a:prstGeom>
          <a:noFill/>
        </p:spPr>
      </p:pic>
      <p:pic>
        <p:nvPicPr>
          <p:cNvPr id="2051" name="Picture 3" descr="C:\Users\Ольга\Desktop\моя папка\УРОК\0_7fc8_3a96886b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134" y="3717032"/>
            <a:ext cx="4283833" cy="2854104"/>
          </a:xfrm>
          <a:prstGeom prst="rect">
            <a:avLst/>
          </a:prstGeom>
          <a:noFill/>
        </p:spPr>
      </p:pic>
      <p:pic>
        <p:nvPicPr>
          <p:cNvPr id="2052" name="Picture 4" descr="C:\Users\Ольга\Desktop\моя папка\УРОК\0_61085_924a03a7_X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764704"/>
            <a:ext cx="3885834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Ольга\Desktop\моя папка\УРОК\kosyak_12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32656"/>
            <a:ext cx="3605480" cy="2884384"/>
          </a:xfrm>
          <a:prstGeom prst="rect">
            <a:avLst/>
          </a:prstGeom>
          <a:noFill/>
        </p:spPr>
      </p:pic>
      <p:pic>
        <p:nvPicPr>
          <p:cNvPr id="3075" name="Picture 3" descr="C:\Users\Ольга\Desktop\моя папка\УРОК\927090_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3727544" cy="2726432"/>
          </a:xfrm>
          <a:prstGeom prst="rect">
            <a:avLst/>
          </a:prstGeom>
          <a:noFill/>
        </p:spPr>
      </p:pic>
      <p:pic>
        <p:nvPicPr>
          <p:cNvPr id="3076" name="Picture 4" descr="C:\Users\Ольга\Desktop\моя папка\УРОК\Matyushkov_photo_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573016"/>
            <a:ext cx="4320480" cy="2959529"/>
          </a:xfrm>
          <a:prstGeom prst="rect">
            <a:avLst/>
          </a:prstGeom>
          <a:noFill/>
        </p:spPr>
      </p:pic>
      <p:pic>
        <p:nvPicPr>
          <p:cNvPr id="3077" name="Picture 5" descr="C:\Users\Ольга\Desktop\моя папка\УРОК\519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149080"/>
            <a:ext cx="32004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Ольга\Desktop\моя папка\УРОК\4720267-3753b3dacdc54920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475665" cy="2592288"/>
          </a:xfrm>
          <a:prstGeom prst="rect">
            <a:avLst/>
          </a:prstGeom>
          <a:noFill/>
        </p:spPr>
      </p:pic>
      <p:pic>
        <p:nvPicPr>
          <p:cNvPr id="4100" name="Picture 4" descr="C:\Users\Ольга\Desktop\моя папка\УРОК\8bb7f4c60a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548680"/>
            <a:ext cx="3414981" cy="2646610"/>
          </a:xfrm>
          <a:prstGeom prst="rect">
            <a:avLst/>
          </a:prstGeom>
          <a:noFill/>
        </p:spPr>
      </p:pic>
      <p:pic>
        <p:nvPicPr>
          <p:cNvPr id="4101" name="Picture 5" descr="C:\Users\Ольга\Desktop\моя папка\УРОК\8bcd6374d60dab1d2a36e929b2a49517_x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068960"/>
            <a:ext cx="3552056" cy="2664042"/>
          </a:xfrm>
          <a:prstGeom prst="rect">
            <a:avLst/>
          </a:prstGeom>
          <a:noFill/>
        </p:spPr>
      </p:pic>
      <p:pic>
        <p:nvPicPr>
          <p:cNvPr id="4102" name="Picture 6" descr="C:\Users\Ольга\Desktop\моя папка\УРОК\1280-Blue-Green-by-Zim2687-700x3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501008"/>
            <a:ext cx="4732084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Стр.112-118 учебник, читать, пересказывать, отвечать на вопросы.</a:t>
            </a:r>
          </a:p>
          <a:p>
            <a:r>
              <a:rPr lang="ru-RU" dirty="0" smtClean="0"/>
              <a:t>Дополнительный материал.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easyengl.ucoz.ru/_ld/88/102313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Ольга\Desktop\моя папка\УРОК\d93307f64ea358f3f28f04396cc42c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132856"/>
            <a:ext cx="4499992" cy="4546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Zvuki-prirodi-Zvuki-russ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  <p:pic>
        <p:nvPicPr>
          <p:cNvPr id="4102" name="Picture 6" descr="C:\Users\Ольга\Desktop\моя папка\УРОК\y_3768f59b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3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439248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растительный мир смешанных и широколиственных лесов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0" y="274638"/>
            <a:ext cx="195456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дуб</a:t>
            </a:r>
            <a:endParaRPr lang="ru-RU" dirty="0"/>
          </a:p>
        </p:txBody>
      </p:sp>
      <p:pic>
        <p:nvPicPr>
          <p:cNvPr id="5122" name="Picture 2" descr="C:\Users\Ольга\Desktop\моя папка\УРОК\2201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852397" cy="4525963"/>
          </a:xfrm>
          <a:prstGeom prst="rect">
            <a:avLst/>
          </a:prstGeom>
          <a:noFill/>
        </p:spPr>
      </p:pic>
      <p:pic>
        <p:nvPicPr>
          <p:cNvPr id="5123" name="Picture 3" descr="C:\Users\Ольга\Desktop\моя папка\УРОК\2330_ozols_l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5" y="908720"/>
            <a:ext cx="2784310" cy="2088232"/>
          </a:xfrm>
          <a:prstGeom prst="rect">
            <a:avLst/>
          </a:prstGeom>
          <a:noFill/>
        </p:spPr>
      </p:pic>
      <p:pic>
        <p:nvPicPr>
          <p:cNvPr id="5124" name="Picture 4" descr="C:\Users\Ольга\Desktop\моя папка\УРОК\du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140968"/>
            <a:ext cx="345638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200" y="274638"/>
            <a:ext cx="2314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берёза</a:t>
            </a:r>
            <a:endParaRPr lang="ru-RU" dirty="0"/>
          </a:p>
        </p:txBody>
      </p:sp>
      <p:pic>
        <p:nvPicPr>
          <p:cNvPr id="6146" name="Picture 2" descr="C:\Users\Ольга\Desktop\моя папка\УРОК\14b80ff80d932d4ab30c490bd3bba0e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872953" cy="4525963"/>
          </a:xfrm>
          <a:prstGeom prst="rect">
            <a:avLst/>
          </a:prstGeom>
          <a:noFill/>
        </p:spPr>
      </p:pic>
      <p:pic>
        <p:nvPicPr>
          <p:cNvPr id="6147" name="Picture 3" descr="C:\Users\Ольга\Desktop\моя папка\УРОК\101061062_berezovijles26862039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717032"/>
            <a:ext cx="3912435" cy="2934326"/>
          </a:xfrm>
          <a:prstGeom prst="rect">
            <a:avLst/>
          </a:prstGeom>
          <a:noFill/>
        </p:spPr>
      </p:pic>
      <p:pic>
        <p:nvPicPr>
          <p:cNvPr id="6148" name="Picture 4" descr="C:\Users\Ольга\Desktop\моя папка\УРОК\103015083_large_1016337_634747439870194_40188062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96752"/>
            <a:ext cx="3774637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256" y="274638"/>
            <a:ext cx="1810544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клён</a:t>
            </a:r>
            <a:endParaRPr lang="ru-RU" dirty="0"/>
          </a:p>
        </p:txBody>
      </p:sp>
      <p:pic>
        <p:nvPicPr>
          <p:cNvPr id="7170" name="Picture 2" descr="C:\Users\Ольга\Desktop\моя папка\УРОК\fca8d485ffa2c165796063d05abece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747514" cy="4525963"/>
          </a:xfrm>
          <a:prstGeom prst="rect">
            <a:avLst/>
          </a:prstGeom>
          <a:noFill/>
        </p:spPr>
      </p:pic>
      <p:pic>
        <p:nvPicPr>
          <p:cNvPr id="7171" name="Picture 3" descr="C:\Users\Ольга\Desktop\моя папка\УРОК\6a0120a765554d970b0120a7ed2ec7970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908720"/>
            <a:ext cx="2886968" cy="2165226"/>
          </a:xfrm>
          <a:prstGeom prst="rect">
            <a:avLst/>
          </a:prstGeom>
          <a:noFill/>
        </p:spPr>
      </p:pic>
      <p:pic>
        <p:nvPicPr>
          <p:cNvPr id="7172" name="Picture 4" descr="C:\Users\Ольга\Desktop\моя папка\УРОК\244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84984"/>
            <a:ext cx="4218130" cy="3374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100</Words>
  <Application>Microsoft Office PowerPoint</Application>
  <PresentationFormat>Экран (4:3)</PresentationFormat>
  <Paragraphs>53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Сезонные изменения в смешанном лесу.</vt:lpstr>
      <vt:lpstr>Слайд 2</vt:lpstr>
      <vt:lpstr>Слайд 3</vt:lpstr>
      <vt:lpstr>Слайд 4</vt:lpstr>
      <vt:lpstr>Слайд 5</vt:lpstr>
      <vt:lpstr>растительный мир смешанных и широколиственных лесов</vt:lpstr>
      <vt:lpstr>дуб</vt:lpstr>
      <vt:lpstr>берёза</vt:lpstr>
      <vt:lpstr>клён</vt:lpstr>
      <vt:lpstr>липа</vt:lpstr>
      <vt:lpstr>осина</vt:lpstr>
      <vt:lpstr>сосна</vt:lpstr>
      <vt:lpstr>ель</vt:lpstr>
      <vt:lpstr>лиственница</vt:lpstr>
      <vt:lpstr>рябина</vt:lpstr>
      <vt:lpstr>Лещина (лесной орех)</vt:lpstr>
      <vt:lpstr>бересклет</vt:lpstr>
      <vt:lpstr>дикая яблоня</vt:lpstr>
      <vt:lpstr>ландыш                                                                              звездчатка  сныть обыкновенная                                                                                                        гусиный лук </vt:lpstr>
      <vt:lpstr>клубника                                                                   костяника жимолость                                                                                                    малина</vt:lpstr>
      <vt:lpstr>грибы</vt:lpstr>
      <vt:lpstr>животный мир смешанных и широколиственных лесов</vt:lpstr>
      <vt:lpstr>Насекомые </vt:lpstr>
      <vt:lpstr>птицы</vt:lpstr>
      <vt:lpstr>звери</vt:lpstr>
      <vt:lpstr>Слайд 26</vt:lpstr>
      <vt:lpstr>Построй пищевую цепочку</vt:lpstr>
      <vt:lpstr>Слайд 28</vt:lpstr>
      <vt:lpstr>физминутка</vt:lpstr>
      <vt:lpstr>Сезонные изменения в лесу</vt:lpstr>
      <vt:lpstr>Слайд 31</vt:lpstr>
      <vt:lpstr>Слайд 32</vt:lpstr>
      <vt:lpstr>Слайд 33</vt:lpstr>
      <vt:lpstr>Слайд 34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Смешанные леса России</dc:title>
  <dc:creator>Ольга</dc:creator>
  <cp:lastModifiedBy>Лицей №2</cp:lastModifiedBy>
  <cp:revision>23</cp:revision>
  <dcterms:created xsi:type="dcterms:W3CDTF">2014-12-07T16:38:45Z</dcterms:created>
  <dcterms:modified xsi:type="dcterms:W3CDTF">2015-01-27T16:23:31Z</dcterms:modified>
</cp:coreProperties>
</file>