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60" r:id="rId3"/>
    <p:sldId id="266" r:id="rId4"/>
    <p:sldId id="257" r:id="rId5"/>
    <p:sldId id="258" r:id="rId6"/>
    <p:sldId id="259" r:id="rId7"/>
    <p:sldId id="265" r:id="rId8"/>
    <p:sldId id="268" r:id="rId9"/>
    <p:sldId id="267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="" xmlns:p14="http://schemas.microsoft.com/office/powerpoint/2010/main">
        <p14:section name="Раздел по умолчанию" id="{72DE1131-21B4-410F-82C9-234D494EFED4}">
          <p14:sldIdLst>
            <p14:sldId id="256"/>
            <p14:sldId id="260"/>
            <p14:sldId id="266"/>
            <p14:sldId id="257"/>
            <p14:sldId id="258"/>
            <p14:sldId id="259"/>
            <p14:sldId id="262"/>
            <p14:sldId id="263"/>
            <p14:sldId id="267"/>
            <p14:sldId id="264"/>
            <p14:sldId id="265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36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8424E-C95E-4672-9648-A0C7983195A8}" type="datetimeFigureOut">
              <a:rPr lang="ru-RU" smtClean="0"/>
              <a:pPr/>
              <a:t>28.02.2015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82D24-43C2-4F4B-A380-8357699027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424365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8424E-C95E-4672-9648-A0C7983195A8}" type="datetimeFigureOut">
              <a:rPr lang="ru-RU" smtClean="0"/>
              <a:pPr/>
              <a:t>28.02.2015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82D24-43C2-4F4B-A380-8357699027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340890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8424E-C95E-4672-9648-A0C7983195A8}" type="datetimeFigureOut">
              <a:rPr lang="ru-RU" smtClean="0"/>
              <a:pPr/>
              <a:t>28.02.2015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82D24-43C2-4F4B-A380-8357699027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503492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8424E-C95E-4672-9648-A0C7983195A8}" type="datetimeFigureOut">
              <a:rPr lang="ru-RU" smtClean="0"/>
              <a:pPr/>
              <a:t>28.02.2015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82D24-43C2-4F4B-A380-8357699027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501754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8424E-C95E-4672-9648-A0C7983195A8}" type="datetimeFigureOut">
              <a:rPr lang="ru-RU" smtClean="0"/>
              <a:pPr/>
              <a:t>28.02.2015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82D24-43C2-4F4B-A380-8357699027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110676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8424E-C95E-4672-9648-A0C7983195A8}" type="datetimeFigureOut">
              <a:rPr lang="ru-RU" smtClean="0"/>
              <a:pPr/>
              <a:t>28.02.2015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82D24-43C2-4F4B-A380-8357699027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713661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8424E-C95E-4672-9648-A0C7983195A8}" type="datetimeFigureOut">
              <a:rPr lang="ru-RU" smtClean="0"/>
              <a:pPr/>
              <a:t>28.02.2015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82D24-43C2-4F4B-A380-8357699027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380344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8424E-C95E-4672-9648-A0C7983195A8}" type="datetimeFigureOut">
              <a:rPr lang="ru-RU" smtClean="0"/>
              <a:pPr/>
              <a:t>28.02.2015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82D24-43C2-4F4B-A380-8357699027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855948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8424E-C95E-4672-9648-A0C7983195A8}" type="datetimeFigureOut">
              <a:rPr lang="ru-RU" smtClean="0"/>
              <a:pPr/>
              <a:t>28.02.2015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82D24-43C2-4F4B-A380-8357699027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655866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8424E-C95E-4672-9648-A0C7983195A8}" type="datetimeFigureOut">
              <a:rPr lang="ru-RU" smtClean="0"/>
              <a:pPr/>
              <a:t>28.02.2015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82D24-43C2-4F4B-A380-8357699027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600159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8424E-C95E-4672-9648-A0C7983195A8}" type="datetimeFigureOut">
              <a:rPr lang="ru-RU" smtClean="0"/>
              <a:pPr/>
              <a:t>28.02.2015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82D24-43C2-4F4B-A380-8357699027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139967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  <a:alpha val="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38424E-C95E-4672-9648-A0C7983195A8}" type="datetimeFigureOut">
              <a:rPr lang="ru-RU" smtClean="0"/>
              <a:pPr/>
              <a:t>28.02.2015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282D24-43C2-4F4B-A380-8357699027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539746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Vegas\Downloads\&#1092;&#1072;&#1090;&#1080;&#1093;&#1072;%20&#1089;&#1091;&#1088;&#1072;.mp3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600201"/>
            <a:ext cx="3106688" cy="96470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1266" name="Picture 2" descr="http://900igr.net/datas/religii-i-etika/Osnovy-mirovykh-religioznykh-kultur/0007-007-Svjaschennye-knigi-religij-mir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1787784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600201"/>
            <a:ext cx="1306488" cy="388639"/>
          </a:xfrm>
        </p:spPr>
        <p:txBody>
          <a:bodyPr>
            <a:normAutofit fontScale="70000" lnSpcReduction="20000"/>
          </a:bodyPr>
          <a:lstStyle/>
          <a:p>
            <a:endParaRPr lang="ru-RU" dirty="0"/>
          </a:p>
        </p:txBody>
      </p:sp>
      <p:pic>
        <p:nvPicPr>
          <p:cNvPr id="10245" name="Picture 5" descr="pc99ada64ac45a5f4af8ab62d2b0873b93_QURAN_HQ_PHOTOS_01"/>
          <p:cNvPicPr>
            <a:picLocks noChangeAspect="1" noChangeArrowheads="1"/>
          </p:cNvPicPr>
          <p:nvPr/>
        </p:nvPicPr>
        <p:blipFill>
          <a:blip r:embed="rId3" cstate="print"/>
          <a:srcRect l="10571" t="14476" r="13429" b="14439"/>
          <a:stretch>
            <a:fillRect/>
          </a:stretch>
        </p:blipFill>
        <p:spPr bwMode="auto">
          <a:xfrm>
            <a:off x="4644008" y="404664"/>
            <a:ext cx="4292094" cy="6023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Рисунок 1" descr="http://kausar.kg/images/stories/virtuemart/product/koran-perevod-smyslov.jpg"/>
          <p:cNvPicPr>
            <a:picLocks noChangeArrowheads="1"/>
          </p:cNvPicPr>
          <p:nvPr/>
        </p:nvPicPr>
        <p:blipFill>
          <a:blip r:embed="rId4" cstate="print"/>
          <a:srcRect l="6819" t="7045" r="7445" b="10851"/>
          <a:stretch>
            <a:fillRect/>
          </a:stretch>
        </p:blipFill>
        <p:spPr bwMode="auto">
          <a:xfrm>
            <a:off x="323528" y="404664"/>
            <a:ext cx="4032448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219654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600201"/>
            <a:ext cx="3538736" cy="154076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9217" name="Picture 1" descr="1294645962_462680164"/>
          <p:cNvPicPr>
            <a:picLocks noChangeAspect="1" noChangeArrowheads="1"/>
          </p:cNvPicPr>
          <p:nvPr/>
        </p:nvPicPr>
        <p:blipFill>
          <a:blip r:embed="rId3" cstate="print"/>
          <a:srcRect l="6125" t="3999" r="4750" b="6500"/>
          <a:stretch>
            <a:fillRect/>
          </a:stretch>
        </p:blipFill>
        <p:spPr bwMode="auto">
          <a:xfrm>
            <a:off x="0" y="-28855"/>
            <a:ext cx="9144000" cy="6886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551670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Сура «Аль </a:t>
            </a:r>
            <a:r>
              <a:rPr lang="ru-RU" sz="2800" dirty="0" err="1" smtClean="0"/>
              <a:t>Фатиха</a:t>
            </a:r>
            <a:r>
              <a:rPr lang="ru-RU" sz="2800" dirty="0" smtClean="0"/>
              <a:t>» («Открывающая книгу»)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37160" indent="0" algn="ctr">
              <a:buNone/>
            </a:pPr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  <a:p>
            <a:pPr marL="137160" indent="0" algn="ctr">
              <a:buNone/>
            </a:pPr>
            <a:endParaRPr lang="ru-RU" b="1" dirty="0" smtClean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8195" name="Picture 3" descr="ru_CD_Quran4"/>
          <p:cNvPicPr>
            <a:picLocks noChangeAspect="1" noChangeArrowheads="1"/>
          </p:cNvPicPr>
          <p:nvPr/>
        </p:nvPicPr>
        <p:blipFill>
          <a:blip r:embed="rId3" cstate="print"/>
          <a:srcRect l="18158" t="-175" r="18289" b="23993"/>
          <a:stretch>
            <a:fillRect/>
          </a:stretch>
        </p:blipFill>
        <p:spPr bwMode="auto">
          <a:xfrm>
            <a:off x="1979712" y="1268760"/>
            <a:ext cx="4896544" cy="4409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img-fotki.yandex.ru/get/6521/140859424.8/0_ac24c_34f70bad_XL"/>
          <p:cNvPicPr/>
          <p:nvPr/>
        </p:nvPicPr>
        <p:blipFill>
          <a:blip r:embed="rId4" cstate="print"/>
          <a:srcRect l="48718"/>
          <a:stretch>
            <a:fillRect/>
          </a:stretch>
        </p:blipFill>
        <p:spPr bwMode="auto">
          <a:xfrm>
            <a:off x="5076056" y="5013176"/>
            <a:ext cx="3888432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119701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600201"/>
            <a:ext cx="82352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/>
              <a:t>людей, </a:t>
            </a:r>
            <a:r>
              <a:rPr lang="ru-RU" sz="3600" dirty="0" smtClean="0"/>
              <a:t>знающие Коран наизусть, </a:t>
            </a:r>
            <a:r>
              <a:rPr lang="ru-RU" sz="3600" dirty="0" smtClean="0"/>
              <a:t>называют </a:t>
            </a:r>
            <a:r>
              <a:rPr lang="ru-RU" sz="3600" b="1" dirty="0" err="1" smtClean="0"/>
              <a:t>хафизы</a:t>
            </a:r>
            <a:r>
              <a:rPr lang="ru-RU" sz="3600" b="1" dirty="0" smtClean="0"/>
              <a:t>(или хранители).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6" name="Рисунок 5" descr="C:\Users\Acer\Downloads\afghan-man-reads-koran-abdolvahed-holy-shrine-herat (1).jpg"/>
          <p:cNvPicPr/>
          <p:nvPr/>
        </p:nvPicPr>
        <p:blipFill>
          <a:blip r:embed="rId3" cstate="print">
            <a:extLst>
              <a:ext uri="{28A0092B-C50C-407E-A947-70E740481C1C}">
                <a14:useLocalDpi xmlns:ve="http://schemas.openxmlformats.org/markup-compatibility/2006" xmlns:o="urn:schemas-microsoft-com:office:office" xmlns:m="http://schemas.openxmlformats.org/officeDocument/2006/math" xmlns:v="urn:schemas-microsoft-com:vml" xmlns:wp="http://schemas.openxmlformats.org/drawingml/2006/wordprocessingDrawing" xmlns:w10="urn:schemas-microsoft-com:office:word" xmlns:w="http://schemas.openxmlformats.org/wordprocessingml/2006/main" xmlns:wne="http://schemas.microsoft.com/office/word/2006/wordml" xmlns:a14="http://schemas.microsoft.com/office/drawing/2010/main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268760"/>
            <a:ext cx="3816424" cy="5040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ve="http://schemas.openxmlformats.org/markup-compatibility/2006" xmlns:o="urn:schemas-microsoft-com:office:office" xmlns:m="http://schemas.openxmlformats.org/officeDocument/2006/math" xmlns:v="urn:schemas-microsoft-com:vml" xmlns:wp="http://schemas.openxmlformats.org/drawingml/2006/wordprocessingDrawing" xmlns:w10="urn:schemas-microsoft-com:office:word" xmlns:w="http://schemas.openxmlformats.org/wordprocessingml/2006/main" xmlns:wne="http://schemas.microsoft.com/office/word/2006/wordml" xmlns:a14="http://schemas.microsoft.com/office/drawing/2010/main" xmlns="" xmlns:pic="http://schemas.openxmlformats.org/drawingml/2006/picture" xmlns:lc="http://schemas.openxmlformats.org/drawingml/2006/lockedCanvas">
                <a:solidFill>
                  <a:srgbClr val="FFFFFF"/>
                </a:solidFill>
              </a14:hiddenFill>
            </a:ext>
            <a:ext uri="{91240B29-F687-4F45-9708-019B960494DF}">
              <a14:hiddenLine xmlns:ve="http://schemas.openxmlformats.org/markup-compatibility/2006" xmlns:o="urn:schemas-microsoft-com:office:office" xmlns:m="http://schemas.openxmlformats.org/officeDocument/2006/math" xmlns:v="urn:schemas-microsoft-com:vml" xmlns:wp="http://schemas.openxmlformats.org/drawingml/2006/wordprocessingDrawing" xmlns:w10="urn:schemas-microsoft-com:office:word" xmlns:w="http://schemas.openxmlformats.org/wordprocessingml/2006/main" xmlns:wne="http://schemas.microsoft.com/office/word/2006/wordml" xmlns:a14="http://schemas.microsoft.com/office/drawing/2010/main" xmlns="" xmlns:pic="http://schemas.openxmlformats.org/drawingml/2006/picture" xmlns:lc="http://schemas.openxmlformats.org/drawingml/2006/lockedCanvas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341543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/>
              <a:t> </a:t>
            </a:r>
          </a:p>
        </p:txBody>
      </p:sp>
      <p:pic>
        <p:nvPicPr>
          <p:cNvPr id="5122" name="Picture 2" descr="http://www.dsa-worldnews.de/sites/default/files/importimage/630x421/I32860023817487160_BLD_Bild_640x48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7257"/>
            <a:ext cx="9144000" cy="6850743"/>
          </a:xfrm>
          <a:prstGeom prst="rect">
            <a:avLst/>
          </a:prstGeom>
          <a:noFill/>
        </p:spPr>
      </p:pic>
      <p:pic>
        <p:nvPicPr>
          <p:cNvPr id="6" name="фатиха сура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99592" y="5517232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727342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1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Хадисы пророка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://www.audiobooks.ua/pimages/62/300/110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1412776"/>
            <a:ext cx="2736304" cy="4186545"/>
          </a:xfrm>
          <a:prstGeom prst="rect">
            <a:avLst/>
          </a:prstGeom>
          <a:noFill/>
        </p:spPr>
      </p:pic>
      <p:pic>
        <p:nvPicPr>
          <p:cNvPr id="1028" name="Picture 4" descr="http://www.avg-velvet.ru/media/product/2011/10/05/hadisy-proroka-044z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808" y="2420888"/>
            <a:ext cx="3095625" cy="4105275"/>
          </a:xfrm>
          <a:prstGeom prst="rect">
            <a:avLst/>
          </a:prstGeom>
          <a:noFill/>
        </p:spPr>
      </p:pic>
      <p:pic>
        <p:nvPicPr>
          <p:cNvPr id="1030" name="Picture 6" descr="http://s.bookmix.ru/books/9/7/9/Aladab_almufrad_Hadisy_Proroka_o_dostojnom_povedenii_297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1484784"/>
            <a:ext cx="2633129" cy="35283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7278800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7650" name="Picture 2" descr="C:\Users\Vegas\Documents\фо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019636"/>
          </a:xfrm>
          <a:prstGeom prst="rect">
            <a:avLst/>
          </a:prstGeom>
          <a:noFill/>
        </p:spPr>
      </p:pic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0" y="1271484"/>
            <a:ext cx="9144000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Слушай молча их (родителей), когда они разговаривают с тобой — постигнешь мудрость. 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Встань, когда они встают,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Выполняй то, что они велят тебе, если это не грешно перед Аллахом 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 ходи без нужды впереди них, 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 повышай голос, выше их голосов. 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Отвечай, когда они зовут тебя,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Старайся всеми путями достичь их довольства ,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Отпусти перед ними крыло смирения, обходись с ними просто и мягко 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 делай для них что-либо из одолжения 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 смотри на них искоса, они все равно выше перед Аллахом, чем ты. 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 смотри им в лицо нахмурившись, ведь злость не украсила никого. 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 отправляйся путешествовать без их благословления, и твое путешествие принесет тебе пользу. 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 оставляй их в одиночестве и сам не останешься один. 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Заботься об их благополучии — будешь благословен.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Помни, что молитва родителей принимается Аллахом, молись за них и обретешь счастье в обоих мирах!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Пособия по исламской культуре для детей: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9" name="Содержимое 8" descr="08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28596" y="785794"/>
            <a:ext cx="2400317" cy="3000396"/>
          </a:xfrm>
        </p:spPr>
      </p:pic>
      <p:pic>
        <p:nvPicPr>
          <p:cNvPr id="1027" name="Picture 3" descr="C:\Users\Ольга\Desktop\РАСПЕЧАТАТЬ\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86512" y="1071546"/>
            <a:ext cx="1905000" cy="2695575"/>
          </a:xfrm>
          <a:prstGeom prst="rect">
            <a:avLst/>
          </a:prstGeom>
          <a:noFill/>
        </p:spPr>
      </p:pic>
      <p:pic>
        <p:nvPicPr>
          <p:cNvPr id="1028" name="Picture 4" descr="C:\Users\Ольга\Desktop\РАСПЕЧАТАТЬ\0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4810" y="4487312"/>
            <a:ext cx="1785918" cy="2370688"/>
          </a:xfrm>
          <a:prstGeom prst="rect">
            <a:avLst/>
          </a:prstGeom>
          <a:noFill/>
        </p:spPr>
      </p:pic>
      <p:pic>
        <p:nvPicPr>
          <p:cNvPr id="1029" name="Picture 5" descr="C:\Users\Ольга\Desktop\РАСПЕЧАТАТЬ\0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85918" y="4071942"/>
            <a:ext cx="1785950" cy="2503668"/>
          </a:xfrm>
          <a:prstGeom prst="rect">
            <a:avLst/>
          </a:prstGeom>
          <a:noFill/>
        </p:spPr>
      </p:pic>
      <p:pic>
        <p:nvPicPr>
          <p:cNvPr id="1030" name="Picture 6" descr="C:\Users\Ольга\Desktop\РАСПЕЧАТАТЬ\0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64288" y="4077072"/>
            <a:ext cx="1785950" cy="2575889"/>
          </a:xfrm>
          <a:prstGeom prst="rect">
            <a:avLst/>
          </a:prstGeom>
          <a:noFill/>
        </p:spPr>
      </p:pic>
      <p:pic>
        <p:nvPicPr>
          <p:cNvPr id="1032" name="Picture 8" descr="C:\Users\Ольга\Desktop\РАСПЕЧАТАТЬ\07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714744" y="1500174"/>
            <a:ext cx="1928826" cy="278196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12699517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302</TotalTime>
  <Words>43</Words>
  <Application>Microsoft Office PowerPoint</Application>
  <PresentationFormat>Экран (4:3)</PresentationFormat>
  <Paragraphs>7</Paragraphs>
  <Slides>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        </vt:lpstr>
      <vt:lpstr>Слайд 2</vt:lpstr>
      <vt:lpstr>Слайд 3</vt:lpstr>
      <vt:lpstr>Сура «Аль Фатиха» («Открывающая книгу»)</vt:lpstr>
      <vt:lpstr>людей, знающие Коран наизусть, называют хафизы(или хранители). </vt:lpstr>
      <vt:lpstr>  </vt:lpstr>
      <vt:lpstr>Хадисы пророка</vt:lpstr>
      <vt:lpstr>Слайд 8</vt:lpstr>
      <vt:lpstr>Пособия по исламской культуре для детей: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Эльмира</cp:lastModifiedBy>
  <cp:revision>48</cp:revision>
  <dcterms:created xsi:type="dcterms:W3CDTF">2014-06-16T23:05:36Z</dcterms:created>
  <dcterms:modified xsi:type="dcterms:W3CDTF">2015-02-28T14:46:25Z</dcterms:modified>
</cp:coreProperties>
</file>