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61" r:id="rId2"/>
    <p:sldId id="262" r:id="rId3"/>
    <p:sldId id="264" r:id="rId4"/>
    <p:sldId id="265" r:id="rId5"/>
    <p:sldId id="263" r:id="rId6"/>
    <p:sldId id="271" r:id="rId7"/>
    <p:sldId id="269" r:id="rId8"/>
    <p:sldId id="270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66" r:id="rId27"/>
    <p:sldId id="267" r:id="rId28"/>
    <p:sldId id="26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80E9B9A7-4F2E-4646-9563-4F260F4ACCFA}">
          <p14:sldIdLst>
            <p14:sldId id="261"/>
            <p14:sldId id="262"/>
            <p14:sldId id="264"/>
            <p14:sldId id="265"/>
            <p14:sldId id="263"/>
            <p14:sldId id="271"/>
            <p14:sldId id="269"/>
            <p14:sldId id="270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66"/>
            <p14:sldId id="267"/>
            <p14:sldId id="2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261" autoAdjust="0"/>
    <p:restoredTop sz="94660"/>
  </p:normalViewPr>
  <p:slideViewPr>
    <p:cSldViewPr>
      <p:cViewPr varScale="1">
        <p:scale>
          <a:sx n="78" d="100"/>
          <a:sy n="78" d="100"/>
        </p:scale>
        <p:origin x="-25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882F82-7644-4F34-8EB4-917522A4F8EA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1EE98A-74CC-4596-916D-1E6163BC15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2148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 descr="0006-023-Obuchenie-gramote.pn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40" y="142853"/>
            <a:ext cx="3071834" cy="1143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5307454"/>
      </p:ext>
    </p:extLst>
  </p:cSld>
  <p:clrMapOvr>
    <a:masterClrMapping/>
  </p:clrMapOvr>
  <p:transition spd="slow">
    <p:push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0876263"/>
      </p:ext>
    </p:extLst>
  </p:cSld>
  <p:clrMapOvr>
    <a:masterClrMapping/>
  </p:clrMapOvr>
  <p:transition spd="slow"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2367459"/>
      </p:ext>
    </p:extLst>
  </p:cSld>
  <p:clrMapOvr>
    <a:masterClrMapping/>
  </p:clrMapOvr>
  <p:transition spd="slow">
    <p:push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0803575"/>
      </p:ext>
    </p:extLst>
  </p:cSld>
  <p:clrMapOvr>
    <a:masterClrMapping/>
  </p:clrMapOvr>
  <p:transition spd="slow">
    <p:push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4582969"/>
      </p:ext>
    </p:extLst>
  </p:cSld>
  <p:clrMapOvr>
    <a:masterClrMapping/>
  </p:clrMapOvr>
  <p:transition spd="slow"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0926267"/>
      </p:ext>
    </p:extLst>
  </p:cSld>
  <p:clrMapOvr>
    <a:masterClrMapping/>
  </p:clrMapOvr>
  <p:transition spd="slow"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8398869"/>
      </p:ext>
    </p:extLst>
  </p:cSld>
  <p:clrMapOvr>
    <a:masterClrMapping/>
  </p:clrMapOvr>
  <p:transition spd="slow"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471163"/>
      </p:ext>
    </p:extLst>
  </p:cSld>
  <p:clrMapOvr>
    <a:masterClrMapping/>
  </p:clrMapOvr>
  <p:transition spd="slow"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4115527"/>
      </p:ext>
    </p:extLst>
  </p:cSld>
  <p:clrMapOvr>
    <a:masterClrMapping/>
  </p:clrMapOvr>
  <p:transition spd="slow">
    <p:push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2340043"/>
      </p:ext>
    </p:extLst>
  </p:cSld>
  <p:clrMapOvr>
    <a:masterClrMapping/>
  </p:clrMapOvr>
  <p:transition spd="slow"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8E45-6C8D-4980-BB36-48A51F6FCC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3D8A9-62F3-494C-9D97-95B86E9F0C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8455378"/>
      </p:ext>
    </p:extLst>
  </p:cSld>
  <p:clrMapOvr>
    <a:masterClrMapping/>
  </p:clrMapOvr>
  <p:transition spd="slow"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13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 userDrawn="1"/>
        </p:nvSpPr>
        <p:spPr>
          <a:xfrm>
            <a:off x="142844" y="214290"/>
            <a:ext cx="8858312" cy="6500858"/>
          </a:xfrm>
          <a:prstGeom prst="roundRect">
            <a:avLst>
              <a:gd name="adj" fmla="val 8833"/>
            </a:avLst>
          </a:prstGeom>
          <a:noFill/>
          <a:ln w="57150">
            <a:solidFill>
              <a:srgbClr val="FFC993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7" name="Рисунок 6" descr="3079447-2e6962a5d836f117.png"/>
          <p:cNvPicPr>
            <a:picLocks noChangeAspect="1"/>
          </p:cNvPicPr>
          <p:nvPr userDrawn="1"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506660" y="5786454"/>
            <a:ext cx="3065340" cy="891261"/>
          </a:xfrm>
          <a:prstGeom prst="rect">
            <a:avLst/>
          </a:prstGeom>
        </p:spPr>
      </p:pic>
      <p:pic>
        <p:nvPicPr>
          <p:cNvPr id="8" name="Рисунок 7" descr="3079447-2e6962a5d836f117.png"/>
          <p:cNvPicPr>
            <a:picLocks noChangeAspect="1"/>
          </p:cNvPicPr>
          <p:nvPr userDrawn="1"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4572000" y="5786454"/>
            <a:ext cx="2857520" cy="8912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88E45-6C8D-4980-BB36-48A51F6FCC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3D8A9-62F3-494C-9D97-95B86E9F0C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8072430" y="6643710"/>
            <a:ext cx="10001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F79646">
                    <a:lumMod val="75000"/>
                  </a:srgbClr>
                </a:solidFill>
              </a:rPr>
              <a:t>corowina.ucoz.com</a:t>
            </a:r>
            <a:endParaRPr lang="ru-RU" sz="800" dirty="0">
              <a:solidFill>
                <a:srgbClr val="F79646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568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microsoft.com/office/2007/relationships/media" Target="../media/media2.mp3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gif"/><Relationship Id="rId4" Type="http://schemas.openxmlformats.org/officeDocument/2006/relationships/image" Target="../media/image4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gif"/><Relationship Id="rId4" Type="http://schemas.openxmlformats.org/officeDocument/2006/relationships/image" Target="../media/image46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gif"/><Relationship Id="rId4" Type="http://schemas.openxmlformats.org/officeDocument/2006/relationships/image" Target="../media/image51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gif"/><Relationship Id="rId5" Type="http://schemas.openxmlformats.org/officeDocument/2006/relationships/image" Target="../media/image55.gif"/><Relationship Id="rId4" Type="http://schemas.openxmlformats.org/officeDocument/2006/relationships/image" Target="../media/image54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12" Type="http://schemas.openxmlformats.org/officeDocument/2006/relationships/image" Target="../media/image6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0.jpeg"/><Relationship Id="rId11" Type="http://schemas.openxmlformats.org/officeDocument/2006/relationships/image" Target="../media/image65.jpeg"/><Relationship Id="rId5" Type="http://schemas.openxmlformats.org/officeDocument/2006/relationships/image" Target="../media/image59.jpeg"/><Relationship Id="rId10" Type="http://schemas.openxmlformats.org/officeDocument/2006/relationships/image" Target="../media/image64.jpeg"/><Relationship Id="rId4" Type="http://schemas.openxmlformats.org/officeDocument/2006/relationships/image" Target="../media/image58.jpeg"/><Relationship Id="rId9" Type="http://schemas.openxmlformats.org/officeDocument/2006/relationships/image" Target="../media/image6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6.xml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microsoft.com/office/2007/relationships/media" Target="../media/media3.mp3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Slagharen-%20Kinderdans%20Tapati%20tapata.mp3" TargetMode="Externa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508104" y="1325835"/>
            <a:ext cx="3384376" cy="1470025"/>
          </a:xfrm>
        </p:spPr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класс</a:t>
            </a:r>
            <a:endParaRPr lang="ru-RU" sz="66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351" y="1772816"/>
            <a:ext cx="4752528" cy="3564396"/>
          </a:xfrm>
          <a:prstGeom prst="rect">
            <a:avLst/>
          </a:prstGeom>
        </p:spPr>
      </p:pic>
      <p:pic>
        <p:nvPicPr>
          <p:cNvPr id="3" name="Neizvesten_-_luntik_multik_(iPlayer.fm) 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8028384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1514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148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Рисунок 2" descr="1rr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037013"/>
            <a:ext cx="2087563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Рисунок 2" descr="1rr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017512">
            <a:off x="477838" y="4392613"/>
            <a:ext cx="2185987" cy="200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84383597"/>
      </p:ext>
    </p:extLst>
  </p:cSld>
  <p:clrMapOvr>
    <a:masterClrMapping/>
  </p:clrMapOvr>
  <p:transition spd="slow" advTm="7000">
    <p:push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172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18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4483100"/>
            <a:ext cx="2374900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 descr="18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357563"/>
            <a:ext cx="30226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63581574"/>
      </p:ext>
    </p:extLst>
  </p:cSld>
  <p:clrMapOvr>
    <a:masterClrMapping/>
  </p:clrMapOvr>
  <p:transition spd="slow" advTm="7000">
    <p:push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8196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Рисунок 3" descr="19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4550" y="2997200"/>
            <a:ext cx="1803400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Рисунок 3" descr="19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644900"/>
            <a:ext cx="1419225" cy="264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79883515"/>
      </p:ext>
    </p:extLst>
  </p:cSld>
  <p:clrMapOvr>
    <a:masterClrMapping/>
  </p:clrMapOvr>
  <p:transition spd="slow" advTm="7000">
    <p:push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9220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11" descr="b500be9aeccf3f518a1db80ee794907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897063"/>
            <a:ext cx="4962525" cy="496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1" descr="b500be9aeccf3f518a1db80ee794907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5027613"/>
            <a:ext cx="1830387" cy="183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4824084"/>
      </p:ext>
    </p:extLst>
  </p:cSld>
  <p:clrMapOvr>
    <a:masterClrMapping/>
  </p:clrMapOvr>
  <p:transition spd="slow" advTm="7000">
    <p:push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0244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Рисунок 2" descr="3ee1636d249199fe563516da04efafea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708275"/>
            <a:ext cx="11938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Рисунок 2" descr="3ee1636d249199fe563516da04efafea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924175"/>
            <a:ext cx="3038475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64919404"/>
      </p:ext>
    </p:extLst>
  </p:cSld>
  <p:clrMapOvr>
    <a:masterClrMapping/>
  </p:clrMapOvr>
  <p:transition spd="slow" advTm="7000">
    <p:push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1268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Рисунок 8" descr="homa3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5600" y="4873625"/>
            <a:ext cx="1427163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Рисунок 8" descr="homa3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784725"/>
            <a:ext cx="2195512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Рисунок 8" descr="homa3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275" y="5734050"/>
            <a:ext cx="9223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Рисунок 8" descr="homa3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5322888"/>
            <a:ext cx="1498600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71742221"/>
      </p:ext>
    </p:extLst>
  </p:cSld>
  <p:clrMapOvr>
    <a:masterClrMapping/>
  </p:clrMapOvr>
  <p:transition spd="slow" advTm="7000">
    <p:push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2292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Рисунок 4" descr="de928fcce2e4a5ab6e0e1da660737faa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4508500"/>
            <a:ext cx="2030412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Рисунок 4" descr="de928fcce2e4a5ab6e0e1da660737faa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8400" y="5013325"/>
            <a:ext cx="1309688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Рисунок 4" descr="de928fcce2e4a5ab6e0e1da660737faa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9338" y="2997200"/>
            <a:ext cx="3506787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86297019"/>
      </p:ext>
    </p:extLst>
  </p:cSld>
  <p:clrMapOvr>
    <a:masterClrMapping/>
  </p:clrMapOvr>
  <p:transition spd="slow" advTm="7000">
    <p:push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3316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Рисунок 4" descr="3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275" y="5805488"/>
            <a:ext cx="557213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Рисунок 4" descr="3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4075" y="4652963"/>
            <a:ext cx="54451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Рисунок 4" descr="3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8363" y="3860800"/>
            <a:ext cx="1998662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 descr="http://s44.radikal.ru/i104/0808/50/5e648150dac7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427538" y="4437063"/>
            <a:ext cx="127952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28735067"/>
      </p:ext>
    </p:extLst>
  </p:cSld>
  <p:clrMapOvr>
    <a:masterClrMapping/>
  </p:clrMapOvr>
  <p:transition spd="slow" advTm="7000">
    <p:push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4340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Рисунок 1" descr="95b663afee60dc91616001159320aa1e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997200"/>
            <a:ext cx="2965450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Рисунок 1" descr="95b663afee60dc91616001159320aa1e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0" y="3860800"/>
            <a:ext cx="2330450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Рисунок 1" descr="95b663afee60dc91616001159320aa1e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365625"/>
            <a:ext cx="1566862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6187565"/>
      </p:ext>
    </p:extLst>
  </p:cSld>
  <p:clrMapOvr>
    <a:masterClrMapping/>
  </p:clrMapOvr>
  <p:transition spd="slow" advTm="7000">
    <p:push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5364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Рисунок 3" descr="e2d098b051f33526c4a8d371564ca58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821113"/>
            <a:ext cx="4067175" cy="259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Рисунок 3" descr="e2d098b051f33526c4a8d371564ca588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513" y="2349500"/>
            <a:ext cx="10287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Рисунок 3" descr="e2d098b051f33526c4a8d371564ca58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6100" y="836613"/>
            <a:ext cx="24320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97382113"/>
      </p:ext>
    </p:extLst>
  </p:cSld>
  <p:clrMapOvr>
    <a:masterClrMapping/>
  </p:clrMapOvr>
  <p:transition spd="slow" advTm="7000"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654032"/>
          </a:xfrm>
        </p:spPr>
        <p:txBody>
          <a:bodyPr>
            <a:no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</a:rPr>
              <a:t>Урок математики</a:t>
            </a:r>
            <a:br>
              <a:rPr lang="ru-RU" sz="6600" b="1" i="1" dirty="0" smtClean="0">
                <a:solidFill>
                  <a:srgbClr val="002060"/>
                </a:solidFill>
              </a:rPr>
            </a:br>
            <a:r>
              <a:rPr lang="ru-RU" sz="6600" b="1" i="1" dirty="0" smtClean="0">
                <a:solidFill>
                  <a:srgbClr val="002060"/>
                </a:solidFill>
              </a:rPr>
              <a:t>29 октября </a:t>
            </a:r>
            <a:endParaRPr lang="ru-RU" sz="6600" b="1" i="1" dirty="0">
              <a:solidFill>
                <a:srgbClr val="002060"/>
              </a:solidFill>
            </a:endParaRPr>
          </a:p>
        </p:txBody>
      </p:sp>
      <p:pic>
        <p:nvPicPr>
          <p:cNvPr id="8" name="Picture 23" descr="лунт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76" y="2122016"/>
            <a:ext cx="3605957" cy="3822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val 6"/>
          <p:cNvSpPr>
            <a:spLocks noChangeArrowheads="1"/>
          </p:cNvSpPr>
          <p:nvPr/>
        </p:nvSpPr>
        <p:spPr bwMode="auto">
          <a:xfrm>
            <a:off x="1183586" y="3247720"/>
            <a:ext cx="434826" cy="411742"/>
          </a:xfrm>
          <a:prstGeom prst="ellipse">
            <a:avLst/>
          </a:prstGeom>
          <a:solidFill>
            <a:srgbClr val="EA80F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Oval 6"/>
          <p:cNvSpPr>
            <a:spLocks noChangeArrowheads="1"/>
          </p:cNvSpPr>
          <p:nvPr/>
        </p:nvSpPr>
        <p:spPr bwMode="auto">
          <a:xfrm>
            <a:off x="1770812" y="3194249"/>
            <a:ext cx="434826" cy="411742"/>
          </a:xfrm>
          <a:prstGeom prst="ellipse">
            <a:avLst/>
          </a:prstGeom>
          <a:solidFill>
            <a:srgbClr val="EA80F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Neizvesten гимн дружбе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7956376" y="59448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1019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xit" presetSubtype="4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1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4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50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0" grpId="0" animBg="1"/>
      <p:bldP spid="10" grpId="1" animBg="1"/>
      <p:bldP spid="12" grpId="0" animBg="1"/>
      <p:bldP spid="12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6388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11" descr="780add9fba44aea7f4744c0caa37b95d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111375"/>
            <a:ext cx="3194050" cy="474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11" descr="780add9fba44aea7f4744c0caa37b95d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938" y="5013325"/>
            <a:ext cx="1062037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11" descr="780add9fba44aea7f4744c0caa37b95d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149725"/>
            <a:ext cx="169227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37216147"/>
      </p:ext>
    </p:extLst>
  </p:cSld>
  <p:clrMapOvr>
    <a:masterClrMapping/>
  </p:clrMapOvr>
  <p:transition spd="slow" advTm="7000">
    <p:push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7412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2" descr="C:\Documents and Settings\Admin\Мои документы\Мои рисунки\17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3892550"/>
            <a:ext cx="2365375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2" descr="C:\Documents and Settings\Admin\Мои документы\Мои рисунки\3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938" y="6021388"/>
            <a:ext cx="862012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2" descr="C:\Documents and Settings\Admin\Мои документы\Мои рисунки\9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2613" y="3546475"/>
            <a:ext cx="4751387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68763265"/>
      </p:ext>
    </p:extLst>
  </p:cSld>
  <p:clrMapOvr>
    <a:masterClrMapping/>
  </p:clrMapOvr>
  <p:transition spd="slow" advTm="7000">
    <p:push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8436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Рисунок 4" descr="10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725" y="4508500"/>
            <a:ext cx="3402013" cy="199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11" descr="dcb0461e1cb833f1cb5f6fe0e1230c3a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5013325"/>
            <a:ext cx="1619250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Рисунок 7" descr="kitty_running_scared_hc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563938" y="5589588"/>
            <a:ext cx="1138237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14782238"/>
      </p:ext>
    </p:extLst>
  </p:cSld>
  <p:clrMapOvr>
    <a:masterClrMapping/>
  </p:clrMapOvr>
  <p:transition spd="slow" advTm="7000">
    <p:push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9460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Рисунок 2" descr="17а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862388"/>
            <a:ext cx="2506663" cy="250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Рисунок 2" descr="17а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550" y="4724400"/>
            <a:ext cx="15716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Рисунок 4" descr="annnni (7).gif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450" y="981075"/>
            <a:ext cx="8509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21493590"/>
      </p:ext>
    </p:extLst>
  </p:cSld>
  <p:clrMapOvr>
    <a:masterClrMapping/>
  </p:clrMapOvr>
  <p:transition spd="slow" advTm="7000">
    <p:push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0484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Рисунок 2" descr="2e45624370391ad142f20d616c420a3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1500" y="3284538"/>
            <a:ext cx="3244850" cy="316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Рисунок 2" descr="2e45624370391ad142f20d616c420a3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4437063"/>
            <a:ext cx="2020888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Рисунок 2" descr="2e45624370391ad142f20d616c420a3d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33825"/>
            <a:ext cx="1373188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Рисунок 4" descr="2rr9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276475"/>
            <a:ext cx="16367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06683894"/>
      </p:ext>
    </p:extLst>
  </p:cSld>
  <p:clrMapOvr>
    <a:masterClrMapping/>
  </p:clrMapOvr>
  <p:transition spd="slow" advTm="7000">
    <p:push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1508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203575" y="3213100"/>
            <a:ext cx="39608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 altLang="ru-RU" i="1">
                <a:solidFill>
                  <a:srgbClr val="006600"/>
                </a:solidFill>
              </a:rPr>
              <a:t>Для оформлення використано ресурси інтернету</a:t>
            </a:r>
            <a:endParaRPr lang="ru-RU" altLang="ru-RU" i="1">
              <a:solidFill>
                <a:srgbClr val="006600"/>
              </a:solidFill>
            </a:endParaRPr>
          </a:p>
        </p:txBody>
      </p:sp>
      <p:pic>
        <p:nvPicPr>
          <p:cNvPr id="21510" name="Picture 3" descr="C:\Documents and Settings\Admin\Мои документы\Мои рисунки\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3663" y="3429000"/>
            <a:ext cx="2152650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Рисунок 13" descr="цыпленок, анимашка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988" y="5373688"/>
            <a:ext cx="773112" cy="125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Рисунок 13" descr="цыпленок, анимашка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6538" y="5734050"/>
            <a:ext cx="5064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Рисунок 6" descr="211021f222e46adc8ffad5aa3dddbb53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738" y="620713"/>
            <a:ext cx="2176462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19576395"/>
      </p:ext>
    </p:extLst>
  </p:cSld>
  <p:clrMapOvr>
    <a:masterClrMapping/>
  </p:clrMapOvr>
  <p:transition spd="slow" advTm="7000">
    <p:push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i (14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28070" y="5301208"/>
            <a:ext cx="18859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827584" y="476672"/>
            <a:ext cx="7772400" cy="2952328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Проживают в умной книжке</a:t>
            </a:r>
          </a:p>
          <a:p>
            <a:r>
              <a:rPr lang="ru-RU" sz="3600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Хитроумные братишки.</a:t>
            </a:r>
          </a:p>
          <a:p>
            <a:r>
              <a:rPr lang="ru-RU" sz="3600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Десять их, но братья эти</a:t>
            </a:r>
          </a:p>
          <a:p>
            <a:r>
              <a:rPr lang="ru-RU" sz="3600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Сосчитают всё на свете!</a:t>
            </a:r>
            <a:endParaRPr lang="ru-RU" sz="3600" b="1" i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C:\Users\user\Desktop\29 Октября\i (5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772816"/>
            <a:ext cx="572641" cy="954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29 Октября\i (6)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29000"/>
            <a:ext cx="754187" cy="100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29 Октября\i (7)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9298" y="4848832"/>
            <a:ext cx="788095" cy="112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29 Октября\i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9371" y="4622048"/>
            <a:ext cx="858391" cy="85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29 Октября\i (1)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738143"/>
            <a:ext cx="576064" cy="100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esktop\29 Октября\i (2)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4305" y="3510020"/>
            <a:ext cx="644079" cy="92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ser\Desktop\29 Октября\i (3)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37" y="4561504"/>
            <a:ext cx="788095" cy="112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user\Desktop\29 Октября\i (4)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794" y="3429000"/>
            <a:ext cx="601316" cy="867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user\Desktop\29 Октября\i (10)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377303"/>
            <a:ext cx="792089" cy="835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user\Desktop\29 Октября\i (9)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275856" y="3481902"/>
            <a:ext cx="930399" cy="93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4550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0"/>
                            </p:stCondLst>
                            <p:childTnLst>
                              <p:par>
                                <p:cTn id="5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i (14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28070" y="5301208"/>
            <a:ext cx="18859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99220" y="816520"/>
            <a:ext cx="8229600" cy="654032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Синий конверт 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 rot="18327652">
            <a:off x="6147949" y="1740442"/>
            <a:ext cx="2160240" cy="828092"/>
          </a:xfrm>
          <a:prstGeom prst="ellipse">
            <a:avLst/>
          </a:prstGeom>
          <a:noFill/>
          <a:ln w="635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2915816" y="3747541"/>
            <a:ext cx="1819497" cy="1409076"/>
          </a:xfrm>
          <a:custGeom>
            <a:avLst/>
            <a:gdLst>
              <a:gd name="connsiteX0" fmla="*/ 0 w 1819497"/>
              <a:gd name="connsiteY0" fmla="*/ 839449 h 1409076"/>
              <a:gd name="connsiteX1" fmla="*/ 14990 w 1819497"/>
              <a:gd name="connsiteY1" fmla="*/ 539646 h 1409076"/>
              <a:gd name="connsiteX2" fmla="*/ 59960 w 1819497"/>
              <a:gd name="connsiteY2" fmla="*/ 434715 h 1409076"/>
              <a:gd name="connsiteX3" fmla="*/ 74951 w 1819497"/>
              <a:gd name="connsiteY3" fmla="*/ 389745 h 1409076"/>
              <a:gd name="connsiteX4" fmla="*/ 104931 w 1819497"/>
              <a:gd name="connsiteY4" fmla="*/ 359764 h 1409076"/>
              <a:gd name="connsiteX5" fmla="*/ 164892 w 1819497"/>
              <a:gd name="connsiteY5" fmla="*/ 269823 h 1409076"/>
              <a:gd name="connsiteX6" fmla="*/ 239842 w 1819497"/>
              <a:gd name="connsiteY6" fmla="*/ 194872 h 1409076"/>
              <a:gd name="connsiteX7" fmla="*/ 299803 w 1819497"/>
              <a:gd name="connsiteY7" fmla="*/ 179882 h 1409076"/>
              <a:gd name="connsiteX8" fmla="*/ 464695 w 1819497"/>
              <a:gd name="connsiteY8" fmla="*/ 194872 h 1409076"/>
              <a:gd name="connsiteX9" fmla="*/ 509665 w 1819497"/>
              <a:gd name="connsiteY9" fmla="*/ 209863 h 1409076"/>
              <a:gd name="connsiteX10" fmla="*/ 524656 w 1819497"/>
              <a:gd name="connsiteY10" fmla="*/ 254833 h 1409076"/>
              <a:gd name="connsiteX11" fmla="*/ 554636 w 1819497"/>
              <a:gd name="connsiteY11" fmla="*/ 299804 h 1409076"/>
              <a:gd name="connsiteX12" fmla="*/ 584616 w 1819497"/>
              <a:gd name="connsiteY12" fmla="*/ 389745 h 1409076"/>
              <a:gd name="connsiteX13" fmla="*/ 614597 w 1819497"/>
              <a:gd name="connsiteY13" fmla="*/ 509666 h 1409076"/>
              <a:gd name="connsiteX14" fmla="*/ 644577 w 1819497"/>
              <a:gd name="connsiteY14" fmla="*/ 989351 h 1409076"/>
              <a:gd name="connsiteX15" fmla="*/ 674557 w 1819497"/>
              <a:gd name="connsiteY15" fmla="*/ 1079292 h 1409076"/>
              <a:gd name="connsiteX16" fmla="*/ 689547 w 1819497"/>
              <a:gd name="connsiteY16" fmla="*/ 1124263 h 1409076"/>
              <a:gd name="connsiteX17" fmla="*/ 734518 w 1819497"/>
              <a:gd name="connsiteY17" fmla="*/ 1214204 h 1409076"/>
              <a:gd name="connsiteX18" fmla="*/ 779488 w 1819497"/>
              <a:gd name="connsiteY18" fmla="*/ 1244184 h 1409076"/>
              <a:gd name="connsiteX19" fmla="*/ 899410 w 1819497"/>
              <a:gd name="connsiteY19" fmla="*/ 1334125 h 1409076"/>
              <a:gd name="connsiteX20" fmla="*/ 974360 w 1819497"/>
              <a:gd name="connsiteY20" fmla="*/ 1349115 h 1409076"/>
              <a:gd name="connsiteX21" fmla="*/ 1034321 w 1819497"/>
              <a:gd name="connsiteY21" fmla="*/ 1379095 h 1409076"/>
              <a:gd name="connsiteX22" fmla="*/ 1109272 w 1819497"/>
              <a:gd name="connsiteY22" fmla="*/ 1394086 h 1409076"/>
              <a:gd name="connsiteX23" fmla="*/ 1169233 w 1819497"/>
              <a:gd name="connsiteY23" fmla="*/ 1409076 h 1409076"/>
              <a:gd name="connsiteX24" fmla="*/ 1424065 w 1819497"/>
              <a:gd name="connsiteY24" fmla="*/ 1394086 h 1409076"/>
              <a:gd name="connsiteX25" fmla="*/ 1514006 w 1819497"/>
              <a:gd name="connsiteY25" fmla="*/ 1304145 h 1409076"/>
              <a:gd name="connsiteX26" fmla="*/ 1573967 w 1819497"/>
              <a:gd name="connsiteY26" fmla="*/ 1214204 h 1409076"/>
              <a:gd name="connsiteX27" fmla="*/ 1603947 w 1819497"/>
              <a:gd name="connsiteY27" fmla="*/ 1169233 h 1409076"/>
              <a:gd name="connsiteX28" fmla="*/ 1633928 w 1819497"/>
              <a:gd name="connsiteY28" fmla="*/ 1139253 h 1409076"/>
              <a:gd name="connsiteX29" fmla="*/ 1708879 w 1819497"/>
              <a:gd name="connsiteY29" fmla="*/ 1049312 h 1409076"/>
              <a:gd name="connsiteX30" fmla="*/ 1753849 w 1819497"/>
              <a:gd name="connsiteY30" fmla="*/ 944381 h 1409076"/>
              <a:gd name="connsiteX31" fmla="*/ 1783829 w 1819497"/>
              <a:gd name="connsiteY31" fmla="*/ 914400 h 1409076"/>
              <a:gd name="connsiteX32" fmla="*/ 1798819 w 1819497"/>
              <a:gd name="connsiteY32" fmla="*/ 869430 h 1409076"/>
              <a:gd name="connsiteX33" fmla="*/ 1798819 w 1819497"/>
              <a:gd name="connsiteY33" fmla="*/ 239843 h 1409076"/>
              <a:gd name="connsiteX34" fmla="*/ 1783829 w 1819497"/>
              <a:gd name="connsiteY34" fmla="*/ 194872 h 1409076"/>
              <a:gd name="connsiteX35" fmla="*/ 1663908 w 1819497"/>
              <a:gd name="connsiteY35" fmla="*/ 89941 h 1409076"/>
              <a:gd name="connsiteX36" fmla="*/ 1618938 w 1819497"/>
              <a:gd name="connsiteY36" fmla="*/ 59961 h 1409076"/>
              <a:gd name="connsiteX37" fmla="*/ 1528997 w 1819497"/>
              <a:gd name="connsiteY37" fmla="*/ 29981 h 1409076"/>
              <a:gd name="connsiteX38" fmla="*/ 1424065 w 1819497"/>
              <a:gd name="connsiteY38" fmla="*/ 0 h 1409076"/>
              <a:gd name="connsiteX39" fmla="*/ 1289154 w 1819497"/>
              <a:gd name="connsiteY39" fmla="*/ 14990 h 1409076"/>
              <a:gd name="connsiteX40" fmla="*/ 1259174 w 1819497"/>
              <a:gd name="connsiteY40" fmla="*/ 59961 h 1409076"/>
              <a:gd name="connsiteX41" fmla="*/ 1214203 w 1819497"/>
              <a:gd name="connsiteY41" fmla="*/ 104931 h 1409076"/>
              <a:gd name="connsiteX42" fmla="*/ 1199213 w 1819497"/>
              <a:gd name="connsiteY42" fmla="*/ 164892 h 1409076"/>
              <a:gd name="connsiteX43" fmla="*/ 1154242 w 1819497"/>
              <a:gd name="connsiteY43" fmla="*/ 314794 h 1409076"/>
              <a:gd name="connsiteX44" fmla="*/ 1169233 w 1819497"/>
              <a:gd name="connsiteY44" fmla="*/ 854440 h 1409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819497" h="1409076">
                <a:moveTo>
                  <a:pt x="0" y="839449"/>
                </a:moveTo>
                <a:cubicBezTo>
                  <a:pt x="4997" y="739515"/>
                  <a:pt x="6681" y="639360"/>
                  <a:pt x="14990" y="539646"/>
                </a:cubicBezTo>
                <a:cubicBezTo>
                  <a:pt x="21229" y="464776"/>
                  <a:pt x="30026" y="494582"/>
                  <a:pt x="59960" y="434715"/>
                </a:cubicBezTo>
                <a:cubicBezTo>
                  <a:pt x="67026" y="420582"/>
                  <a:pt x="66821" y="403294"/>
                  <a:pt x="74951" y="389745"/>
                </a:cubicBezTo>
                <a:cubicBezTo>
                  <a:pt x="82222" y="377626"/>
                  <a:pt x="96451" y="371070"/>
                  <a:pt x="104931" y="359764"/>
                </a:cubicBezTo>
                <a:cubicBezTo>
                  <a:pt x="126550" y="330938"/>
                  <a:pt x="139414" y="295302"/>
                  <a:pt x="164892" y="269823"/>
                </a:cubicBezTo>
                <a:cubicBezTo>
                  <a:pt x="189875" y="244839"/>
                  <a:pt x="205565" y="203441"/>
                  <a:pt x="239842" y="194872"/>
                </a:cubicBezTo>
                <a:lnTo>
                  <a:pt x="299803" y="179882"/>
                </a:lnTo>
                <a:cubicBezTo>
                  <a:pt x="354767" y="184879"/>
                  <a:pt x="410059" y="187067"/>
                  <a:pt x="464695" y="194872"/>
                </a:cubicBezTo>
                <a:cubicBezTo>
                  <a:pt x="480337" y="197107"/>
                  <a:pt x="498492" y="198690"/>
                  <a:pt x="509665" y="209863"/>
                </a:cubicBezTo>
                <a:cubicBezTo>
                  <a:pt x="520838" y="221036"/>
                  <a:pt x="517590" y="240700"/>
                  <a:pt x="524656" y="254833"/>
                </a:cubicBezTo>
                <a:cubicBezTo>
                  <a:pt x="532713" y="270947"/>
                  <a:pt x="547319" y="283341"/>
                  <a:pt x="554636" y="299804"/>
                </a:cubicBezTo>
                <a:cubicBezTo>
                  <a:pt x="567471" y="328682"/>
                  <a:pt x="574623" y="359765"/>
                  <a:pt x="584616" y="389745"/>
                </a:cubicBezTo>
                <a:cubicBezTo>
                  <a:pt x="607663" y="458887"/>
                  <a:pt x="596507" y="419219"/>
                  <a:pt x="614597" y="509666"/>
                </a:cubicBezTo>
                <a:cubicBezTo>
                  <a:pt x="616615" y="562124"/>
                  <a:pt x="611519" y="857119"/>
                  <a:pt x="644577" y="989351"/>
                </a:cubicBezTo>
                <a:cubicBezTo>
                  <a:pt x="652242" y="1020009"/>
                  <a:pt x="664564" y="1049312"/>
                  <a:pt x="674557" y="1079292"/>
                </a:cubicBezTo>
                <a:lnTo>
                  <a:pt x="689547" y="1124263"/>
                </a:lnTo>
                <a:cubicBezTo>
                  <a:pt x="701738" y="1160836"/>
                  <a:pt x="705462" y="1185147"/>
                  <a:pt x="734518" y="1214204"/>
                </a:cubicBezTo>
                <a:cubicBezTo>
                  <a:pt x="747257" y="1226943"/>
                  <a:pt x="765648" y="1232651"/>
                  <a:pt x="779488" y="1244184"/>
                </a:cubicBezTo>
                <a:cubicBezTo>
                  <a:pt x="839005" y="1293781"/>
                  <a:pt x="814604" y="1300202"/>
                  <a:pt x="899410" y="1334125"/>
                </a:cubicBezTo>
                <a:cubicBezTo>
                  <a:pt x="923066" y="1343587"/>
                  <a:pt x="949377" y="1344118"/>
                  <a:pt x="974360" y="1349115"/>
                </a:cubicBezTo>
                <a:cubicBezTo>
                  <a:pt x="994347" y="1359108"/>
                  <a:pt x="1013122" y="1372029"/>
                  <a:pt x="1034321" y="1379095"/>
                </a:cubicBezTo>
                <a:cubicBezTo>
                  <a:pt x="1058492" y="1387152"/>
                  <a:pt x="1084400" y="1388559"/>
                  <a:pt x="1109272" y="1394086"/>
                </a:cubicBezTo>
                <a:cubicBezTo>
                  <a:pt x="1129383" y="1398555"/>
                  <a:pt x="1149246" y="1404079"/>
                  <a:pt x="1169233" y="1409076"/>
                </a:cubicBezTo>
                <a:lnTo>
                  <a:pt x="1424065" y="1394086"/>
                </a:lnTo>
                <a:cubicBezTo>
                  <a:pt x="1464627" y="1381741"/>
                  <a:pt x="1490487" y="1339423"/>
                  <a:pt x="1514006" y="1304145"/>
                </a:cubicBezTo>
                <a:lnTo>
                  <a:pt x="1573967" y="1214204"/>
                </a:lnTo>
                <a:cubicBezTo>
                  <a:pt x="1583960" y="1199214"/>
                  <a:pt x="1591208" y="1181972"/>
                  <a:pt x="1603947" y="1169233"/>
                </a:cubicBezTo>
                <a:cubicBezTo>
                  <a:pt x="1613941" y="1159240"/>
                  <a:pt x="1625099" y="1150289"/>
                  <a:pt x="1633928" y="1139253"/>
                </a:cubicBezTo>
                <a:cubicBezTo>
                  <a:pt x="1717409" y="1034902"/>
                  <a:pt x="1602051" y="1156138"/>
                  <a:pt x="1708879" y="1049312"/>
                </a:cubicBezTo>
                <a:cubicBezTo>
                  <a:pt x="1722204" y="1009337"/>
                  <a:pt x="1729151" y="981429"/>
                  <a:pt x="1753849" y="944381"/>
                </a:cubicBezTo>
                <a:cubicBezTo>
                  <a:pt x="1761688" y="932622"/>
                  <a:pt x="1773836" y="924394"/>
                  <a:pt x="1783829" y="914400"/>
                </a:cubicBezTo>
                <a:cubicBezTo>
                  <a:pt x="1788826" y="899410"/>
                  <a:pt x="1795720" y="884924"/>
                  <a:pt x="1798819" y="869430"/>
                </a:cubicBezTo>
                <a:cubicBezTo>
                  <a:pt x="1839711" y="664976"/>
                  <a:pt x="1809090" y="434995"/>
                  <a:pt x="1798819" y="239843"/>
                </a:cubicBezTo>
                <a:cubicBezTo>
                  <a:pt x="1797988" y="224064"/>
                  <a:pt x="1791503" y="208685"/>
                  <a:pt x="1783829" y="194872"/>
                </a:cubicBezTo>
                <a:cubicBezTo>
                  <a:pt x="1726258" y="91243"/>
                  <a:pt x="1750925" y="111695"/>
                  <a:pt x="1663908" y="89941"/>
                </a:cubicBezTo>
                <a:cubicBezTo>
                  <a:pt x="1648918" y="79948"/>
                  <a:pt x="1635401" y="67278"/>
                  <a:pt x="1618938" y="59961"/>
                </a:cubicBezTo>
                <a:cubicBezTo>
                  <a:pt x="1590060" y="47126"/>
                  <a:pt x="1558977" y="39974"/>
                  <a:pt x="1528997" y="29981"/>
                </a:cubicBezTo>
                <a:cubicBezTo>
                  <a:pt x="1464472" y="8472"/>
                  <a:pt x="1499368" y="18825"/>
                  <a:pt x="1424065" y="0"/>
                </a:cubicBezTo>
                <a:cubicBezTo>
                  <a:pt x="1379095" y="4997"/>
                  <a:pt x="1331677" y="-473"/>
                  <a:pt x="1289154" y="14990"/>
                </a:cubicBezTo>
                <a:cubicBezTo>
                  <a:pt x="1272223" y="21147"/>
                  <a:pt x="1270708" y="46121"/>
                  <a:pt x="1259174" y="59961"/>
                </a:cubicBezTo>
                <a:cubicBezTo>
                  <a:pt x="1245603" y="76247"/>
                  <a:pt x="1229193" y="89941"/>
                  <a:pt x="1214203" y="104931"/>
                </a:cubicBezTo>
                <a:cubicBezTo>
                  <a:pt x="1209206" y="124918"/>
                  <a:pt x="1205133" y="145159"/>
                  <a:pt x="1199213" y="164892"/>
                </a:cubicBezTo>
                <a:cubicBezTo>
                  <a:pt x="1144463" y="347393"/>
                  <a:pt x="1188799" y="176574"/>
                  <a:pt x="1154242" y="314794"/>
                </a:cubicBezTo>
                <a:lnTo>
                  <a:pt x="1169233" y="854440"/>
                </a:lnTo>
              </a:path>
            </a:pathLst>
          </a:custGeom>
          <a:noFill/>
          <a:ln w="635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6696236" y="2096852"/>
            <a:ext cx="1692188" cy="2355227"/>
          </a:xfrm>
          <a:prstGeom prst="line">
            <a:avLst/>
          </a:prstGeom>
          <a:ln w="635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олилиния 12"/>
          <p:cNvSpPr/>
          <p:nvPr/>
        </p:nvSpPr>
        <p:spPr>
          <a:xfrm>
            <a:off x="1835696" y="1711999"/>
            <a:ext cx="2530829" cy="1692165"/>
          </a:xfrm>
          <a:custGeom>
            <a:avLst/>
            <a:gdLst>
              <a:gd name="connsiteX0" fmla="*/ 0 w 2530829"/>
              <a:gd name="connsiteY0" fmla="*/ 489262 h 1692165"/>
              <a:gd name="connsiteX1" fmla="*/ 1229194 w 2530829"/>
              <a:gd name="connsiteY1" fmla="*/ 474272 h 1692165"/>
              <a:gd name="connsiteX2" fmla="*/ 479685 w 2530829"/>
              <a:gd name="connsiteY2" fmla="*/ 1688475 h 1692165"/>
              <a:gd name="connsiteX3" fmla="*/ 2428407 w 2530829"/>
              <a:gd name="connsiteY3" fmla="*/ 24567 h 1692165"/>
              <a:gd name="connsiteX4" fmla="*/ 2083633 w 2530829"/>
              <a:gd name="connsiteY4" fmla="*/ 849026 h 169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30829" h="1692165">
                <a:moveTo>
                  <a:pt x="0" y="489262"/>
                </a:moveTo>
                <a:cubicBezTo>
                  <a:pt x="574623" y="381832"/>
                  <a:pt x="1149247" y="274403"/>
                  <a:pt x="1229194" y="474272"/>
                </a:cubicBezTo>
                <a:cubicBezTo>
                  <a:pt x="1309141" y="674141"/>
                  <a:pt x="279816" y="1763426"/>
                  <a:pt x="479685" y="1688475"/>
                </a:cubicBezTo>
                <a:cubicBezTo>
                  <a:pt x="679554" y="1613524"/>
                  <a:pt x="2161082" y="164475"/>
                  <a:pt x="2428407" y="24567"/>
                </a:cubicBezTo>
                <a:cubicBezTo>
                  <a:pt x="2695732" y="-115341"/>
                  <a:pt x="2389682" y="366842"/>
                  <a:pt x="2083633" y="849026"/>
                </a:cubicBezTo>
              </a:path>
            </a:pathLst>
          </a:custGeom>
          <a:noFill/>
          <a:ln w="635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 rot="5939234">
            <a:off x="583049" y="3856946"/>
            <a:ext cx="1650136" cy="2098623"/>
          </a:xfrm>
          <a:custGeom>
            <a:avLst/>
            <a:gdLst>
              <a:gd name="connsiteX0" fmla="*/ 1218 w 1650136"/>
              <a:gd name="connsiteY0" fmla="*/ 1109272 h 2098623"/>
              <a:gd name="connsiteX1" fmla="*/ 31198 w 1650136"/>
              <a:gd name="connsiteY1" fmla="*/ 674558 h 2098623"/>
              <a:gd name="connsiteX2" fmla="*/ 46188 w 1650136"/>
              <a:gd name="connsiteY2" fmla="*/ 599607 h 2098623"/>
              <a:gd name="connsiteX3" fmla="*/ 136129 w 1650136"/>
              <a:gd name="connsiteY3" fmla="*/ 509666 h 2098623"/>
              <a:gd name="connsiteX4" fmla="*/ 151120 w 1650136"/>
              <a:gd name="connsiteY4" fmla="*/ 464695 h 2098623"/>
              <a:gd name="connsiteX5" fmla="*/ 211080 w 1650136"/>
              <a:gd name="connsiteY5" fmla="*/ 389744 h 2098623"/>
              <a:gd name="connsiteX6" fmla="*/ 271041 w 1650136"/>
              <a:gd name="connsiteY6" fmla="*/ 299803 h 2098623"/>
              <a:gd name="connsiteX7" fmla="*/ 301021 w 1650136"/>
              <a:gd name="connsiteY7" fmla="*/ 254833 h 2098623"/>
              <a:gd name="connsiteX8" fmla="*/ 331002 w 1650136"/>
              <a:gd name="connsiteY8" fmla="*/ 224853 h 2098623"/>
              <a:gd name="connsiteX9" fmla="*/ 360982 w 1650136"/>
              <a:gd name="connsiteY9" fmla="*/ 179882 h 2098623"/>
              <a:gd name="connsiteX10" fmla="*/ 405952 w 1650136"/>
              <a:gd name="connsiteY10" fmla="*/ 149902 h 2098623"/>
              <a:gd name="connsiteX11" fmla="*/ 435933 w 1650136"/>
              <a:gd name="connsiteY11" fmla="*/ 119921 h 2098623"/>
              <a:gd name="connsiteX12" fmla="*/ 525874 w 1650136"/>
              <a:gd name="connsiteY12" fmla="*/ 59961 h 2098623"/>
              <a:gd name="connsiteX13" fmla="*/ 570844 w 1650136"/>
              <a:gd name="connsiteY13" fmla="*/ 29980 h 2098623"/>
              <a:gd name="connsiteX14" fmla="*/ 660785 w 1650136"/>
              <a:gd name="connsiteY14" fmla="*/ 0 h 2098623"/>
              <a:gd name="connsiteX15" fmla="*/ 930608 w 1650136"/>
              <a:gd name="connsiteY15" fmla="*/ 14990 h 2098623"/>
              <a:gd name="connsiteX16" fmla="*/ 1035539 w 1650136"/>
              <a:gd name="connsiteY16" fmla="*/ 44971 h 2098623"/>
              <a:gd name="connsiteX17" fmla="*/ 1080510 w 1650136"/>
              <a:gd name="connsiteY17" fmla="*/ 74951 h 2098623"/>
              <a:gd name="connsiteX18" fmla="*/ 1170451 w 1650136"/>
              <a:gd name="connsiteY18" fmla="*/ 104931 h 2098623"/>
              <a:gd name="connsiteX19" fmla="*/ 1215421 w 1650136"/>
              <a:gd name="connsiteY19" fmla="*/ 119921 h 2098623"/>
              <a:gd name="connsiteX20" fmla="*/ 1305362 w 1650136"/>
              <a:gd name="connsiteY20" fmla="*/ 134912 h 2098623"/>
              <a:gd name="connsiteX21" fmla="*/ 1350333 w 1650136"/>
              <a:gd name="connsiteY21" fmla="*/ 149902 h 2098623"/>
              <a:gd name="connsiteX22" fmla="*/ 1425283 w 1650136"/>
              <a:gd name="connsiteY22" fmla="*/ 224853 h 2098623"/>
              <a:gd name="connsiteX23" fmla="*/ 1455264 w 1650136"/>
              <a:gd name="connsiteY23" fmla="*/ 254833 h 2098623"/>
              <a:gd name="connsiteX24" fmla="*/ 1470254 w 1650136"/>
              <a:gd name="connsiteY24" fmla="*/ 299803 h 2098623"/>
              <a:gd name="connsiteX25" fmla="*/ 1500234 w 1650136"/>
              <a:gd name="connsiteY25" fmla="*/ 329784 h 2098623"/>
              <a:gd name="connsiteX26" fmla="*/ 1530215 w 1650136"/>
              <a:gd name="connsiteY26" fmla="*/ 374754 h 2098623"/>
              <a:gd name="connsiteX27" fmla="*/ 1590175 w 1650136"/>
              <a:gd name="connsiteY27" fmla="*/ 449705 h 2098623"/>
              <a:gd name="connsiteX28" fmla="*/ 1620156 w 1650136"/>
              <a:gd name="connsiteY28" fmla="*/ 539646 h 2098623"/>
              <a:gd name="connsiteX29" fmla="*/ 1650136 w 1650136"/>
              <a:gd name="connsiteY29" fmla="*/ 659567 h 2098623"/>
              <a:gd name="connsiteX30" fmla="*/ 1620156 w 1650136"/>
              <a:gd name="connsiteY30" fmla="*/ 1034321 h 2098623"/>
              <a:gd name="connsiteX31" fmla="*/ 1605165 w 1650136"/>
              <a:gd name="connsiteY31" fmla="*/ 1079292 h 2098623"/>
              <a:gd name="connsiteX32" fmla="*/ 1575185 w 1650136"/>
              <a:gd name="connsiteY32" fmla="*/ 1124262 h 2098623"/>
              <a:gd name="connsiteX33" fmla="*/ 1560195 w 1650136"/>
              <a:gd name="connsiteY33" fmla="*/ 1184223 h 2098623"/>
              <a:gd name="connsiteX34" fmla="*/ 1515224 w 1650136"/>
              <a:gd name="connsiteY34" fmla="*/ 1229194 h 2098623"/>
              <a:gd name="connsiteX35" fmla="*/ 1485244 w 1650136"/>
              <a:gd name="connsiteY35" fmla="*/ 1274164 h 2098623"/>
              <a:gd name="connsiteX36" fmla="*/ 1470254 w 1650136"/>
              <a:gd name="connsiteY36" fmla="*/ 1319135 h 2098623"/>
              <a:gd name="connsiteX37" fmla="*/ 1440274 w 1650136"/>
              <a:gd name="connsiteY37" fmla="*/ 1289154 h 2098623"/>
              <a:gd name="connsiteX38" fmla="*/ 1380313 w 1650136"/>
              <a:gd name="connsiteY38" fmla="*/ 1184223 h 2098623"/>
              <a:gd name="connsiteX39" fmla="*/ 1350333 w 1650136"/>
              <a:gd name="connsiteY39" fmla="*/ 1139253 h 2098623"/>
              <a:gd name="connsiteX40" fmla="*/ 1290372 w 1650136"/>
              <a:gd name="connsiteY40" fmla="*/ 929390 h 2098623"/>
              <a:gd name="connsiteX41" fmla="*/ 1215421 w 1650136"/>
              <a:gd name="connsiteY41" fmla="*/ 854439 h 2098623"/>
              <a:gd name="connsiteX42" fmla="*/ 1095500 w 1650136"/>
              <a:gd name="connsiteY42" fmla="*/ 869430 h 2098623"/>
              <a:gd name="connsiteX43" fmla="*/ 990569 w 1650136"/>
              <a:gd name="connsiteY43" fmla="*/ 989351 h 2098623"/>
              <a:gd name="connsiteX44" fmla="*/ 960588 w 1650136"/>
              <a:gd name="connsiteY44" fmla="*/ 1049312 h 2098623"/>
              <a:gd name="connsiteX45" fmla="*/ 930608 w 1650136"/>
              <a:gd name="connsiteY45" fmla="*/ 1139253 h 2098623"/>
              <a:gd name="connsiteX46" fmla="*/ 900628 w 1650136"/>
              <a:gd name="connsiteY46" fmla="*/ 1214203 h 2098623"/>
              <a:gd name="connsiteX47" fmla="*/ 855657 w 1650136"/>
              <a:gd name="connsiteY47" fmla="*/ 1364105 h 2098623"/>
              <a:gd name="connsiteX48" fmla="*/ 810687 w 1650136"/>
              <a:gd name="connsiteY48" fmla="*/ 1543987 h 2098623"/>
              <a:gd name="connsiteX49" fmla="*/ 795697 w 1650136"/>
              <a:gd name="connsiteY49" fmla="*/ 1603948 h 2098623"/>
              <a:gd name="connsiteX50" fmla="*/ 780706 w 1650136"/>
              <a:gd name="connsiteY50" fmla="*/ 1798820 h 2098623"/>
              <a:gd name="connsiteX51" fmla="*/ 765716 w 1650136"/>
              <a:gd name="connsiteY51" fmla="*/ 1843790 h 2098623"/>
              <a:gd name="connsiteX52" fmla="*/ 750726 w 1650136"/>
              <a:gd name="connsiteY52" fmla="*/ 1933731 h 2098623"/>
              <a:gd name="connsiteX53" fmla="*/ 735736 w 1650136"/>
              <a:gd name="connsiteY53" fmla="*/ 1978702 h 2098623"/>
              <a:gd name="connsiteX54" fmla="*/ 705756 w 1650136"/>
              <a:gd name="connsiteY54" fmla="*/ 2083633 h 2098623"/>
              <a:gd name="connsiteX55" fmla="*/ 660785 w 1650136"/>
              <a:gd name="connsiteY55" fmla="*/ 2098623 h 2098623"/>
              <a:gd name="connsiteX56" fmla="*/ 555854 w 1650136"/>
              <a:gd name="connsiteY56" fmla="*/ 2068643 h 2098623"/>
              <a:gd name="connsiteX57" fmla="*/ 450923 w 1650136"/>
              <a:gd name="connsiteY57" fmla="*/ 2008682 h 2098623"/>
              <a:gd name="connsiteX58" fmla="*/ 360982 w 1650136"/>
              <a:gd name="connsiteY58" fmla="*/ 1858780 h 2098623"/>
              <a:gd name="connsiteX59" fmla="*/ 331002 w 1650136"/>
              <a:gd name="connsiteY59" fmla="*/ 1813810 h 2098623"/>
              <a:gd name="connsiteX60" fmla="*/ 345992 w 1650136"/>
              <a:gd name="connsiteY60" fmla="*/ 1558977 h 2098623"/>
              <a:gd name="connsiteX61" fmla="*/ 360982 w 1650136"/>
              <a:gd name="connsiteY61" fmla="*/ 1484026 h 2098623"/>
              <a:gd name="connsiteX62" fmla="*/ 405952 w 1650136"/>
              <a:gd name="connsiteY62" fmla="*/ 1439056 h 2098623"/>
              <a:gd name="connsiteX63" fmla="*/ 450923 w 1650136"/>
              <a:gd name="connsiteY63" fmla="*/ 1379095 h 2098623"/>
              <a:gd name="connsiteX64" fmla="*/ 540864 w 1650136"/>
              <a:gd name="connsiteY64" fmla="*/ 1289154 h 2098623"/>
              <a:gd name="connsiteX65" fmla="*/ 645795 w 1650136"/>
              <a:gd name="connsiteY65" fmla="*/ 1214203 h 2098623"/>
              <a:gd name="connsiteX66" fmla="*/ 675775 w 1650136"/>
              <a:gd name="connsiteY66" fmla="*/ 1154243 h 2098623"/>
              <a:gd name="connsiteX67" fmla="*/ 720746 w 1650136"/>
              <a:gd name="connsiteY67" fmla="*/ 1124262 h 2098623"/>
              <a:gd name="connsiteX68" fmla="*/ 750726 w 1650136"/>
              <a:gd name="connsiteY68" fmla="*/ 1034321 h 2098623"/>
              <a:gd name="connsiteX69" fmla="*/ 765716 w 1650136"/>
              <a:gd name="connsiteY69" fmla="*/ 989351 h 2098623"/>
              <a:gd name="connsiteX70" fmla="*/ 750726 w 1650136"/>
              <a:gd name="connsiteY70" fmla="*/ 929390 h 2098623"/>
              <a:gd name="connsiteX71" fmla="*/ 660785 w 1650136"/>
              <a:gd name="connsiteY71" fmla="*/ 884420 h 2098623"/>
              <a:gd name="connsiteX72" fmla="*/ 600824 w 1650136"/>
              <a:gd name="connsiteY72" fmla="*/ 869430 h 2098623"/>
              <a:gd name="connsiteX73" fmla="*/ 495893 w 1650136"/>
              <a:gd name="connsiteY73" fmla="*/ 839449 h 2098623"/>
              <a:gd name="connsiteX74" fmla="*/ 241061 w 1650136"/>
              <a:gd name="connsiteY74" fmla="*/ 854439 h 2098623"/>
              <a:gd name="connsiteX75" fmla="*/ 196090 w 1650136"/>
              <a:gd name="connsiteY75" fmla="*/ 884420 h 2098623"/>
              <a:gd name="connsiteX76" fmla="*/ 136129 w 1650136"/>
              <a:gd name="connsiteY76" fmla="*/ 959371 h 2098623"/>
              <a:gd name="connsiteX77" fmla="*/ 91159 w 1650136"/>
              <a:gd name="connsiteY77" fmla="*/ 974361 h 2098623"/>
              <a:gd name="connsiteX78" fmla="*/ 46188 w 1650136"/>
              <a:gd name="connsiteY78" fmla="*/ 1004341 h 2098623"/>
              <a:gd name="connsiteX79" fmla="*/ 1218 w 1650136"/>
              <a:gd name="connsiteY79" fmla="*/ 1109272 h 2098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650136" h="2098623">
                <a:moveTo>
                  <a:pt x="1218" y="1109272"/>
                </a:moveTo>
                <a:cubicBezTo>
                  <a:pt x="-1280" y="1054308"/>
                  <a:pt x="-903" y="1140032"/>
                  <a:pt x="31198" y="674558"/>
                </a:cubicBezTo>
                <a:cubicBezTo>
                  <a:pt x="32951" y="649140"/>
                  <a:pt x="37242" y="623463"/>
                  <a:pt x="46188" y="599607"/>
                </a:cubicBezTo>
                <a:cubicBezTo>
                  <a:pt x="63342" y="553862"/>
                  <a:pt x="98761" y="537692"/>
                  <a:pt x="136129" y="509666"/>
                </a:cubicBezTo>
                <a:cubicBezTo>
                  <a:pt x="141126" y="494676"/>
                  <a:pt x="144053" y="478828"/>
                  <a:pt x="151120" y="464695"/>
                </a:cubicBezTo>
                <a:cubicBezTo>
                  <a:pt x="170030" y="426876"/>
                  <a:pt x="183196" y="417629"/>
                  <a:pt x="211080" y="389744"/>
                </a:cubicBezTo>
                <a:cubicBezTo>
                  <a:pt x="237423" y="310714"/>
                  <a:pt x="208659" y="374661"/>
                  <a:pt x="271041" y="299803"/>
                </a:cubicBezTo>
                <a:cubicBezTo>
                  <a:pt x="282574" y="285963"/>
                  <a:pt x="289767" y="268901"/>
                  <a:pt x="301021" y="254833"/>
                </a:cubicBezTo>
                <a:cubicBezTo>
                  <a:pt x="309850" y="243797"/>
                  <a:pt x="322173" y="235889"/>
                  <a:pt x="331002" y="224853"/>
                </a:cubicBezTo>
                <a:cubicBezTo>
                  <a:pt x="342257" y="210785"/>
                  <a:pt x="348243" y="192621"/>
                  <a:pt x="360982" y="179882"/>
                </a:cubicBezTo>
                <a:cubicBezTo>
                  <a:pt x="373721" y="167143"/>
                  <a:pt x="391884" y="161156"/>
                  <a:pt x="405952" y="149902"/>
                </a:cubicBezTo>
                <a:cubicBezTo>
                  <a:pt x="416988" y="141073"/>
                  <a:pt x="424626" y="128401"/>
                  <a:pt x="435933" y="119921"/>
                </a:cubicBezTo>
                <a:cubicBezTo>
                  <a:pt x="464758" y="98302"/>
                  <a:pt x="495894" y="79948"/>
                  <a:pt x="525874" y="59961"/>
                </a:cubicBezTo>
                <a:lnTo>
                  <a:pt x="570844" y="29980"/>
                </a:lnTo>
                <a:cubicBezTo>
                  <a:pt x="597138" y="12450"/>
                  <a:pt x="660785" y="0"/>
                  <a:pt x="660785" y="0"/>
                </a:cubicBezTo>
                <a:cubicBezTo>
                  <a:pt x="750726" y="4997"/>
                  <a:pt x="840898" y="6835"/>
                  <a:pt x="930608" y="14990"/>
                </a:cubicBezTo>
                <a:cubicBezTo>
                  <a:pt x="942354" y="16058"/>
                  <a:pt x="1019760" y="37082"/>
                  <a:pt x="1035539" y="44971"/>
                </a:cubicBezTo>
                <a:cubicBezTo>
                  <a:pt x="1051653" y="53028"/>
                  <a:pt x="1064047" y="67634"/>
                  <a:pt x="1080510" y="74951"/>
                </a:cubicBezTo>
                <a:cubicBezTo>
                  <a:pt x="1109388" y="87786"/>
                  <a:pt x="1140471" y="94938"/>
                  <a:pt x="1170451" y="104931"/>
                </a:cubicBezTo>
                <a:lnTo>
                  <a:pt x="1215421" y="119921"/>
                </a:lnTo>
                <a:cubicBezTo>
                  <a:pt x="1244255" y="129532"/>
                  <a:pt x="1275692" y="128319"/>
                  <a:pt x="1305362" y="134912"/>
                </a:cubicBezTo>
                <a:cubicBezTo>
                  <a:pt x="1320787" y="138340"/>
                  <a:pt x="1335343" y="144905"/>
                  <a:pt x="1350333" y="149902"/>
                </a:cubicBezTo>
                <a:lnTo>
                  <a:pt x="1425283" y="224853"/>
                </a:lnTo>
                <a:lnTo>
                  <a:pt x="1455264" y="254833"/>
                </a:lnTo>
                <a:cubicBezTo>
                  <a:pt x="1460261" y="269823"/>
                  <a:pt x="1462125" y="286254"/>
                  <a:pt x="1470254" y="299803"/>
                </a:cubicBezTo>
                <a:cubicBezTo>
                  <a:pt x="1477525" y="311922"/>
                  <a:pt x="1491405" y="318748"/>
                  <a:pt x="1500234" y="329784"/>
                </a:cubicBezTo>
                <a:cubicBezTo>
                  <a:pt x="1511488" y="343852"/>
                  <a:pt x="1520221" y="359764"/>
                  <a:pt x="1530215" y="374754"/>
                </a:cubicBezTo>
                <a:cubicBezTo>
                  <a:pt x="1584882" y="538759"/>
                  <a:pt x="1493315" y="294730"/>
                  <a:pt x="1590175" y="449705"/>
                </a:cubicBezTo>
                <a:cubicBezTo>
                  <a:pt x="1606924" y="476504"/>
                  <a:pt x="1610162" y="509666"/>
                  <a:pt x="1620156" y="539646"/>
                </a:cubicBezTo>
                <a:cubicBezTo>
                  <a:pt x="1633186" y="578735"/>
                  <a:pt x="1650136" y="659567"/>
                  <a:pt x="1650136" y="659567"/>
                </a:cubicBezTo>
                <a:cubicBezTo>
                  <a:pt x="1640063" y="871109"/>
                  <a:pt x="1659468" y="896732"/>
                  <a:pt x="1620156" y="1034321"/>
                </a:cubicBezTo>
                <a:cubicBezTo>
                  <a:pt x="1615815" y="1049514"/>
                  <a:pt x="1612232" y="1065159"/>
                  <a:pt x="1605165" y="1079292"/>
                </a:cubicBezTo>
                <a:cubicBezTo>
                  <a:pt x="1597108" y="1095406"/>
                  <a:pt x="1585178" y="1109272"/>
                  <a:pt x="1575185" y="1124262"/>
                </a:cubicBezTo>
                <a:cubicBezTo>
                  <a:pt x="1570188" y="1144249"/>
                  <a:pt x="1570416" y="1166335"/>
                  <a:pt x="1560195" y="1184223"/>
                </a:cubicBezTo>
                <a:cubicBezTo>
                  <a:pt x="1549677" y="1202629"/>
                  <a:pt x="1528796" y="1212908"/>
                  <a:pt x="1515224" y="1229194"/>
                </a:cubicBezTo>
                <a:cubicBezTo>
                  <a:pt x="1503691" y="1243034"/>
                  <a:pt x="1495237" y="1259174"/>
                  <a:pt x="1485244" y="1274164"/>
                </a:cubicBezTo>
                <a:cubicBezTo>
                  <a:pt x="1480247" y="1289154"/>
                  <a:pt x="1485244" y="1314138"/>
                  <a:pt x="1470254" y="1319135"/>
                </a:cubicBezTo>
                <a:cubicBezTo>
                  <a:pt x="1456846" y="1323604"/>
                  <a:pt x="1449103" y="1300190"/>
                  <a:pt x="1440274" y="1289154"/>
                </a:cubicBezTo>
                <a:cubicBezTo>
                  <a:pt x="1403747" y="1243496"/>
                  <a:pt x="1411094" y="1238090"/>
                  <a:pt x="1380313" y="1184223"/>
                </a:cubicBezTo>
                <a:cubicBezTo>
                  <a:pt x="1371375" y="1168581"/>
                  <a:pt x="1360326" y="1154243"/>
                  <a:pt x="1350333" y="1139253"/>
                </a:cubicBezTo>
                <a:cubicBezTo>
                  <a:pt x="1350074" y="1138218"/>
                  <a:pt x="1304707" y="943725"/>
                  <a:pt x="1290372" y="929390"/>
                </a:cubicBezTo>
                <a:lnTo>
                  <a:pt x="1215421" y="854439"/>
                </a:lnTo>
                <a:cubicBezTo>
                  <a:pt x="1175447" y="859436"/>
                  <a:pt x="1134365" y="858830"/>
                  <a:pt x="1095500" y="869430"/>
                </a:cubicBezTo>
                <a:cubicBezTo>
                  <a:pt x="1047766" y="882448"/>
                  <a:pt x="1006087" y="958315"/>
                  <a:pt x="990569" y="989351"/>
                </a:cubicBezTo>
                <a:cubicBezTo>
                  <a:pt x="980575" y="1009338"/>
                  <a:pt x="968887" y="1028564"/>
                  <a:pt x="960588" y="1049312"/>
                </a:cubicBezTo>
                <a:cubicBezTo>
                  <a:pt x="948851" y="1078654"/>
                  <a:pt x="940601" y="1109273"/>
                  <a:pt x="930608" y="1139253"/>
                </a:cubicBezTo>
                <a:cubicBezTo>
                  <a:pt x="922099" y="1164780"/>
                  <a:pt x="910621" y="1189220"/>
                  <a:pt x="900628" y="1214203"/>
                </a:cubicBezTo>
                <a:cubicBezTo>
                  <a:pt x="856565" y="1478587"/>
                  <a:pt x="917905" y="1164911"/>
                  <a:pt x="855657" y="1364105"/>
                </a:cubicBezTo>
                <a:cubicBezTo>
                  <a:pt x="837222" y="1423098"/>
                  <a:pt x="825677" y="1484026"/>
                  <a:pt x="810687" y="1543987"/>
                </a:cubicBezTo>
                <a:lnTo>
                  <a:pt x="795697" y="1603948"/>
                </a:lnTo>
                <a:cubicBezTo>
                  <a:pt x="790700" y="1668905"/>
                  <a:pt x="788787" y="1734174"/>
                  <a:pt x="780706" y="1798820"/>
                </a:cubicBezTo>
                <a:cubicBezTo>
                  <a:pt x="778746" y="1814499"/>
                  <a:pt x="769144" y="1828365"/>
                  <a:pt x="765716" y="1843790"/>
                </a:cubicBezTo>
                <a:cubicBezTo>
                  <a:pt x="759123" y="1873460"/>
                  <a:pt x="757319" y="1904061"/>
                  <a:pt x="750726" y="1933731"/>
                </a:cubicBezTo>
                <a:cubicBezTo>
                  <a:pt x="747298" y="1949156"/>
                  <a:pt x="740077" y="1963509"/>
                  <a:pt x="735736" y="1978702"/>
                </a:cubicBezTo>
                <a:cubicBezTo>
                  <a:pt x="735580" y="1979246"/>
                  <a:pt x="712944" y="2076445"/>
                  <a:pt x="705756" y="2083633"/>
                </a:cubicBezTo>
                <a:cubicBezTo>
                  <a:pt x="694583" y="2094806"/>
                  <a:pt x="675775" y="2093626"/>
                  <a:pt x="660785" y="2098623"/>
                </a:cubicBezTo>
                <a:cubicBezTo>
                  <a:pt x="630358" y="2091016"/>
                  <a:pt x="585961" y="2081546"/>
                  <a:pt x="555854" y="2068643"/>
                </a:cubicBezTo>
                <a:cubicBezTo>
                  <a:pt x="502603" y="2045821"/>
                  <a:pt x="496085" y="2038790"/>
                  <a:pt x="450923" y="2008682"/>
                </a:cubicBezTo>
                <a:cubicBezTo>
                  <a:pt x="404829" y="1916492"/>
                  <a:pt x="433339" y="1967315"/>
                  <a:pt x="360982" y="1858780"/>
                </a:cubicBezTo>
                <a:lnTo>
                  <a:pt x="331002" y="1813810"/>
                </a:lnTo>
                <a:cubicBezTo>
                  <a:pt x="335999" y="1728866"/>
                  <a:pt x="338288" y="1643719"/>
                  <a:pt x="345992" y="1558977"/>
                </a:cubicBezTo>
                <a:cubicBezTo>
                  <a:pt x="348299" y="1533603"/>
                  <a:pt x="349588" y="1506815"/>
                  <a:pt x="360982" y="1484026"/>
                </a:cubicBezTo>
                <a:cubicBezTo>
                  <a:pt x="370462" y="1465065"/>
                  <a:pt x="392156" y="1455152"/>
                  <a:pt x="405952" y="1439056"/>
                </a:cubicBezTo>
                <a:cubicBezTo>
                  <a:pt x="422211" y="1420087"/>
                  <a:pt x="434210" y="1397665"/>
                  <a:pt x="450923" y="1379095"/>
                </a:cubicBezTo>
                <a:cubicBezTo>
                  <a:pt x="479286" y="1347580"/>
                  <a:pt x="506945" y="1314593"/>
                  <a:pt x="540864" y="1289154"/>
                </a:cubicBezTo>
                <a:cubicBezTo>
                  <a:pt x="615237" y="1233374"/>
                  <a:pt x="580037" y="1258042"/>
                  <a:pt x="645795" y="1214203"/>
                </a:cubicBezTo>
                <a:cubicBezTo>
                  <a:pt x="655788" y="1194216"/>
                  <a:pt x="661470" y="1171409"/>
                  <a:pt x="675775" y="1154243"/>
                </a:cubicBezTo>
                <a:cubicBezTo>
                  <a:pt x="687309" y="1140403"/>
                  <a:pt x="711197" y="1139540"/>
                  <a:pt x="720746" y="1124262"/>
                </a:cubicBezTo>
                <a:cubicBezTo>
                  <a:pt x="737495" y="1097464"/>
                  <a:pt x="740733" y="1064301"/>
                  <a:pt x="750726" y="1034321"/>
                </a:cubicBezTo>
                <a:lnTo>
                  <a:pt x="765716" y="989351"/>
                </a:lnTo>
                <a:cubicBezTo>
                  <a:pt x="760719" y="969364"/>
                  <a:pt x="762154" y="946532"/>
                  <a:pt x="750726" y="929390"/>
                </a:cubicBezTo>
                <a:cubicBezTo>
                  <a:pt x="735268" y="906203"/>
                  <a:pt x="685432" y="891462"/>
                  <a:pt x="660785" y="884420"/>
                </a:cubicBezTo>
                <a:cubicBezTo>
                  <a:pt x="640976" y="878760"/>
                  <a:pt x="620633" y="875090"/>
                  <a:pt x="600824" y="869430"/>
                </a:cubicBezTo>
                <a:cubicBezTo>
                  <a:pt x="450288" y="826419"/>
                  <a:pt x="683342" y="886310"/>
                  <a:pt x="495893" y="839449"/>
                </a:cubicBezTo>
                <a:cubicBezTo>
                  <a:pt x="410949" y="844446"/>
                  <a:pt x="325210" y="841816"/>
                  <a:pt x="241061" y="854439"/>
                </a:cubicBezTo>
                <a:cubicBezTo>
                  <a:pt x="223244" y="857112"/>
                  <a:pt x="208829" y="871681"/>
                  <a:pt x="196090" y="884420"/>
                </a:cubicBezTo>
                <a:cubicBezTo>
                  <a:pt x="165451" y="915059"/>
                  <a:pt x="173216" y="937119"/>
                  <a:pt x="136129" y="959371"/>
                </a:cubicBezTo>
                <a:cubicBezTo>
                  <a:pt x="122580" y="967501"/>
                  <a:pt x="105292" y="967295"/>
                  <a:pt x="91159" y="974361"/>
                </a:cubicBezTo>
                <a:cubicBezTo>
                  <a:pt x="75045" y="982418"/>
                  <a:pt x="61178" y="994348"/>
                  <a:pt x="46188" y="1004341"/>
                </a:cubicBezTo>
                <a:cubicBezTo>
                  <a:pt x="-16544" y="1098439"/>
                  <a:pt x="3716" y="1164236"/>
                  <a:pt x="1218" y="1109272"/>
                </a:cubicBezTo>
                <a:close/>
              </a:path>
            </a:pathLst>
          </a:custGeom>
          <a:noFill/>
          <a:ln w="635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4366525" y="2154488"/>
            <a:ext cx="1787296" cy="1142805"/>
          </a:xfrm>
          <a:custGeom>
            <a:avLst/>
            <a:gdLst>
              <a:gd name="connsiteX0" fmla="*/ 359454 w 1787296"/>
              <a:gd name="connsiteY0" fmla="*/ 124532 h 1142805"/>
              <a:gd name="connsiteX1" fmla="*/ 1678588 w 1787296"/>
              <a:gd name="connsiteY1" fmla="*/ 94552 h 1142805"/>
              <a:gd name="connsiteX2" fmla="*/ 1528686 w 1787296"/>
              <a:gd name="connsiteY2" fmla="*/ 1113883 h 1142805"/>
              <a:gd name="connsiteX3" fmla="*/ 74640 w 1787296"/>
              <a:gd name="connsiteY3" fmla="*/ 799090 h 1142805"/>
              <a:gd name="connsiteX4" fmla="*/ 359454 w 1787296"/>
              <a:gd name="connsiteY4" fmla="*/ 124532 h 114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96" h="1142805">
                <a:moveTo>
                  <a:pt x="359454" y="124532"/>
                </a:moveTo>
                <a:cubicBezTo>
                  <a:pt x="626779" y="7109"/>
                  <a:pt x="1483716" y="-70340"/>
                  <a:pt x="1678588" y="94552"/>
                </a:cubicBezTo>
                <a:cubicBezTo>
                  <a:pt x="1873460" y="259444"/>
                  <a:pt x="1796011" y="996460"/>
                  <a:pt x="1528686" y="1113883"/>
                </a:cubicBezTo>
                <a:cubicBezTo>
                  <a:pt x="1261361" y="1231306"/>
                  <a:pt x="267014" y="963982"/>
                  <a:pt x="74640" y="799090"/>
                </a:cubicBezTo>
                <a:cubicBezTo>
                  <a:pt x="-117734" y="634198"/>
                  <a:pt x="92129" y="241955"/>
                  <a:pt x="359454" y="124532"/>
                </a:cubicBezTo>
                <a:close/>
              </a:path>
            </a:pathLst>
          </a:custGeom>
          <a:noFill/>
          <a:ln w="635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5004048" y="3898796"/>
            <a:ext cx="1492444" cy="936104"/>
          </a:xfrm>
          <a:prstGeom prst="straightConnector1">
            <a:avLst/>
          </a:prstGeom>
          <a:ln w="63500" cmpd="sng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611561" y="1374186"/>
            <a:ext cx="1534805" cy="780302"/>
          </a:xfrm>
          <a:prstGeom prst="straightConnector1">
            <a:avLst/>
          </a:prstGeom>
          <a:ln w="63500" cmpd="sng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92039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654032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</a:rPr>
              <a:t>Спасибо за урок!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  <p:pic>
        <p:nvPicPr>
          <p:cNvPr id="4" name="Picture 23" descr="лунт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76" y="2122016"/>
            <a:ext cx="3605957" cy="3822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1770812" y="3194249"/>
            <a:ext cx="434826" cy="411742"/>
          </a:xfrm>
          <a:prstGeom prst="ellipse">
            <a:avLst/>
          </a:prstGeom>
          <a:solidFill>
            <a:srgbClr val="EA80F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183586" y="3247720"/>
            <a:ext cx="434826" cy="411742"/>
          </a:xfrm>
          <a:prstGeom prst="ellipse">
            <a:avLst/>
          </a:prstGeom>
          <a:solidFill>
            <a:srgbClr val="EA80F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" name="Всего вам доброгт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8040586" y="58636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0444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2"/>
                            </p:stCondLst>
                            <p:childTnLst>
                              <p:par>
                                <p:cTn id="12" presetID="22" presetClass="entr" presetSubtype="1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4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2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  <p:bldP spid="5" grpId="0" animBg="1"/>
      <p:bldP spid="5" grpId="1" animBg="1"/>
      <p:bldP spid="7" grpId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42963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Какой предмет «лишний»?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5" name="Picture 2" descr="C:\Users\user\Desktop\i (14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28070" y="5301208"/>
            <a:ext cx="18859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user\Desktop\каррт\асо.pn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933585" y="4529683"/>
            <a:ext cx="4095750" cy="7715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E:\ас.jpg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10800000">
            <a:off x="933586" y="3166313"/>
            <a:ext cx="3528392" cy="7920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 descr="E:\ас.jpg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10800000">
            <a:off x="4461978" y="3159571"/>
            <a:ext cx="786667" cy="798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054" name="Рисунок 6" descr="Scanи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039703" y="1793115"/>
            <a:ext cx="844550" cy="721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Рисунок 3" descr="Scanи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9270" y="1793115"/>
            <a:ext cx="831850" cy="71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Рисунок 7" descr="Scanи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1120" y="1805038"/>
            <a:ext cx="769938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Рисунок 8" descr="Scanи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1058" y="1805038"/>
            <a:ext cx="769938" cy="721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Рисунок 11" descr="Scanи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3585" y="1779434"/>
            <a:ext cx="822325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78822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«Выбери картинку»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5" name="Picture 2" descr="C:\Users\user\Desktop\i (14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28070" y="5301208"/>
            <a:ext cx="18859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841354"/>
              </p:ext>
            </p:extLst>
          </p:nvPr>
        </p:nvGraphicFramePr>
        <p:xfrm>
          <a:off x="559305" y="1818821"/>
          <a:ext cx="4104455" cy="34967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2635"/>
                <a:gridCol w="1362635"/>
                <a:gridCol w="1379185"/>
              </a:tblGrid>
              <a:tr h="103211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3211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3211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b="1" i="1" dirty="0" smtClean="0"/>
                        <a:t>?</a:t>
                      </a:r>
                      <a:endParaRPr lang="ru-RU" sz="8800" b="1" i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12" name="Рисунок 11" descr="C:\Users\user\Desktop\каррт\Scanиа.pn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5400000">
            <a:off x="6363973" y="2686979"/>
            <a:ext cx="792089" cy="9361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3" name="Рисунок 12" descr="C:\Users\user\Desktop\каррт\Scanиа.png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5400000">
            <a:off x="3504286" y="1906621"/>
            <a:ext cx="792088" cy="9532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4" name="Рисунок 13" descr="C:\Users\user\Desktop\каррт\Scanиа.png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5400000">
            <a:off x="764154" y="1906622"/>
            <a:ext cx="792089" cy="9532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6" name="Рисунок 15" descr="C:\Users\user\Desktop\каррт\Scanиа.png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5400000">
            <a:off x="2204316" y="2960667"/>
            <a:ext cx="792088" cy="9532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7" name="Рисунок 16" descr="C:\Users\user\Desktop\каррт\Scanиа.png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5400000">
            <a:off x="764154" y="3987426"/>
            <a:ext cx="792088" cy="9532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8" name="Рисунок 17" descr="C:\Users\user\Desktop\каррт\Scanиа.png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5400000">
            <a:off x="2204316" y="3987425"/>
            <a:ext cx="792089" cy="9532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9" name="Рисунок 18" descr="C:\Users\user\Desktop\каррт\Scanиа.png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5400000">
            <a:off x="3555306" y="2988372"/>
            <a:ext cx="792089" cy="9532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0" name="Рисунок 19" descr="C:\Users\user\Desktop\каррт\Scanиа.pn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5400000">
            <a:off x="772734" y="2969247"/>
            <a:ext cx="792089" cy="9361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cxnSp>
        <p:nvCxnSpPr>
          <p:cNvPr id="22" name="Прямая со стрелкой 21"/>
          <p:cNvCxnSpPr/>
          <p:nvPr/>
        </p:nvCxnSpPr>
        <p:spPr>
          <a:xfrm flipV="1">
            <a:off x="4644008" y="2636914"/>
            <a:ext cx="1512168" cy="1656182"/>
          </a:xfrm>
          <a:prstGeom prst="straightConnector1">
            <a:avLst/>
          </a:prstGeom>
          <a:ln w="38100" cmpd="sng">
            <a:solidFill>
              <a:schemeClr val="accent2">
                <a:lumMod val="50000"/>
              </a:schemeClr>
            </a:solidFill>
            <a:miter lim="800000"/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4644008" y="3437299"/>
            <a:ext cx="1512168" cy="855797"/>
          </a:xfrm>
          <a:prstGeom prst="straightConnector1">
            <a:avLst/>
          </a:prstGeom>
          <a:ln w="38100" cmpd="sng">
            <a:solidFill>
              <a:schemeClr val="accent2">
                <a:lumMod val="50000"/>
              </a:schemeClr>
            </a:solidFill>
            <a:miter lim="800000"/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4644008" y="4293096"/>
            <a:ext cx="1512168" cy="0"/>
          </a:xfrm>
          <a:prstGeom prst="straightConnector1">
            <a:avLst/>
          </a:prstGeom>
          <a:ln w="38100" cmpd="sng">
            <a:solidFill>
              <a:schemeClr val="accent2">
                <a:lumMod val="50000"/>
              </a:schemeClr>
            </a:solidFill>
            <a:miter lim="800000"/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Рисунок 34" descr="E:\смас.jpg"/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328737" y="3921960"/>
            <a:ext cx="899333" cy="7422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36" name="Рисунок 35" descr="C:\Users\user\Desktop\каррт\Scanиа.png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5400000">
            <a:off x="6355394" y="1764238"/>
            <a:ext cx="792088" cy="9532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graphicFrame>
        <p:nvGraphicFramePr>
          <p:cNvPr id="37" name="Таблица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290378"/>
              </p:ext>
            </p:extLst>
          </p:nvPr>
        </p:nvGraphicFramePr>
        <p:xfrm>
          <a:off x="7380312" y="1844825"/>
          <a:ext cx="455712" cy="29113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712"/>
              </a:tblGrid>
              <a:tr h="895112">
                <a:tc>
                  <a:txBody>
                    <a:bodyPr/>
                    <a:lstStyle/>
                    <a:p>
                      <a:r>
                        <a:rPr lang="ru-RU" sz="4400" b="1" i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4400" b="1" i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070476">
                <a:tc>
                  <a:txBody>
                    <a:bodyPr/>
                    <a:lstStyle/>
                    <a:p>
                      <a:r>
                        <a:rPr lang="ru-RU" sz="4400" b="1" i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ru-RU" sz="4400" b="1" i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945746">
                <a:tc>
                  <a:txBody>
                    <a:bodyPr/>
                    <a:lstStyle/>
                    <a:p>
                      <a:r>
                        <a:rPr lang="ru-RU" sz="4400" b="1" i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sz="4400" b="1" i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23" name="Рисунок 22" descr="C:\Users\user\Desktop\каррт\Scanиа.pn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5400000">
            <a:off x="2195735" y="1915203"/>
            <a:ext cx="792089" cy="9361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1384262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i (14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28070" y="5301208"/>
            <a:ext cx="18859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654032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</a:rPr>
              <a:t>Пора отдохнуть!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6116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052" name="Picture 4" descr="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Рисунок 2" descr="1у0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213100"/>
            <a:ext cx="3222625" cy="320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Рисунок 2" descr="1у0.gi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4149725"/>
            <a:ext cx="1782763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6" name="Text Box 9"/>
          <p:cNvSpPr txBox="1">
            <a:spLocks noChangeArrowheads="1"/>
          </p:cNvSpPr>
          <p:nvPr/>
        </p:nvSpPr>
        <p:spPr bwMode="auto">
          <a:xfrm>
            <a:off x="755650" y="6237288"/>
            <a:ext cx="61991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altLang="ru-RU" b="1" i="1" dirty="0" err="1">
                <a:solidFill>
                  <a:srgbClr val="006600"/>
                </a:solidFill>
                <a:latin typeface="Calibri" pitchFamily="34" charset="0"/>
              </a:rPr>
              <a:t>Біляченко</a:t>
            </a:r>
            <a:r>
              <a:rPr lang="uk-UA" altLang="ru-RU" b="1" i="1" dirty="0">
                <a:solidFill>
                  <a:srgbClr val="006600"/>
                </a:solidFill>
                <a:latin typeface="Calibri" pitchFamily="34" charset="0"/>
              </a:rPr>
              <a:t> Ольга Василівна, м. Київ, Скандинавська гімназія</a:t>
            </a:r>
            <a:endParaRPr lang="ru-RU" altLang="ru-RU" b="1" i="1" dirty="0">
              <a:solidFill>
                <a:srgbClr val="006600"/>
              </a:solidFill>
              <a:latin typeface="Calibri" pitchFamily="34" charset="0"/>
            </a:endParaRPr>
          </a:p>
        </p:txBody>
      </p:sp>
      <p:pic>
        <p:nvPicPr>
          <p:cNvPr id="19466" name="Slagharen- Kinderdans Tapati tapata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50921126"/>
      </p:ext>
    </p:extLst>
  </p:cSld>
  <p:clrMapOvr>
    <a:masterClrMapping/>
  </p:clrMapOvr>
  <p:transition advTm="7000">
    <p:strips dir="ru"/>
    <p:sndAc>
      <p:stSnd loop="1">
        <p:snd r:embed="rId3" name="Slagharen- Kinderdans Tapati tapat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4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1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076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Рисунок 2" descr="109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5963" y="3211513"/>
            <a:ext cx="2740025" cy="364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Рисунок 2" descr="109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2738" y="4221163"/>
            <a:ext cx="1169987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Рисунок 2" descr="109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813" y="4868863"/>
            <a:ext cx="1169987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79014559"/>
      </p:ext>
    </p:extLst>
  </p:cSld>
  <p:clrMapOvr>
    <a:masterClrMapping/>
  </p:clrMapOvr>
  <p:transition spd="slow" advTm="7000">
    <p:push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100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2" descr="3D256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375" y="4221163"/>
            <a:ext cx="1419225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Рисунок 2" descr="3D256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244850"/>
            <a:ext cx="2527300" cy="361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Рисунок 2" descr="3D256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4508500"/>
            <a:ext cx="1419225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67463244"/>
      </p:ext>
    </p:extLst>
  </p:cSld>
  <p:clrMapOvr>
    <a:masterClrMapping/>
  </p:clrMapOvr>
  <p:transition spd="slow" advTm="7000">
    <p:push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124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Рисунок 3" descr="201b428df7380e9a4979321f083c8260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4437063"/>
            <a:ext cx="1714500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Рисунок 3" descr="201b428df7380e9a4979321f083c8260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276475"/>
            <a:ext cx="3651250" cy="434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42651186"/>
      </p:ext>
    </p:extLst>
  </p:cSld>
  <p:clrMapOvr>
    <a:masterClrMapping/>
  </p:clrMapOvr>
  <p:transition spd="slow" advTm="7000">
    <p:push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659</TotalTime>
  <Words>59</Words>
  <Application>Microsoft Office PowerPoint</Application>
  <PresentationFormat>Экран (4:3)</PresentationFormat>
  <Paragraphs>17</Paragraphs>
  <Slides>28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1_Тема Office</vt:lpstr>
      <vt:lpstr>1 класс</vt:lpstr>
      <vt:lpstr>Урок математики 29 октября </vt:lpstr>
      <vt:lpstr>Какой предмет «лишний»?</vt:lpstr>
      <vt:lpstr>«Выбери картинку»</vt:lpstr>
      <vt:lpstr>Пора отдохнуть!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Синий конверт </vt:lpstr>
      <vt:lpstr>Спасибо за урок!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класс</dc:title>
  <dc:creator>Эльвира</dc:creator>
  <cp:lastModifiedBy>Tata</cp:lastModifiedBy>
  <cp:revision>41</cp:revision>
  <dcterms:created xsi:type="dcterms:W3CDTF">2013-10-07T10:21:48Z</dcterms:created>
  <dcterms:modified xsi:type="dcterms:W3CDTF">2015-04-16T16:20:04Z</dcterms:modified>
</cp:coreProperties>
</file>