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73" r:id="rId11"/>
    <p:sldId id="266" r:id="rId12"/>
    <p:sldId id="264" r:id="rId13"/>
    <p:sldId id="269" r:id="rId14"/>
    <p:sldId id="265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4;&#1072;&#1084;&#1080;&#1085;&#1086;\&#1091;&#1088;&#1086;&#1082;&#1080;\&#1086;&#1073;&#1097;&#1077;&#1089;&#1090;&#1074;&#1086;&#1079;&#1085;&#1072;&#1085;&#1080;&#1077;\5%20&#1082;&#1083;%20&#1060;&#1043;&#1054;&#1057;\&#1087;&#1086;&#1088;&#1103;&#1076;&#1086;&#1082;%20&#1074;%20&#1076;&#1086;&#1084;&#1077;\&#1060;&#1080;&#1083;&#1100;&#1084;%20&#1086;%20&#1060;&#1077;&#1076;&#1086;&#1088;&#1077;.wmv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льм о Федор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5496" y="404664"/>
            <a:ext cx="9073008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157192"/>
            <a:ext cx="79208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Согласие, взаимопонимание, взаимопомощь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060848"/>
            <a:ext cx="7920880" cy="30963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Arial Black" pitchFamily="34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755576" y="692696"/>
            <a:ext cx="7920880" cy="1368152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мамино\уроки\обществознание\5 кл ФГОС\порядок в доме\1178278667463b1b0bddc66_74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644766"/>
            <a:ext cx="4517138" cy="250495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55576" y="2132856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Порядок, уют, комфорт, чистота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 rot="18404293">
            <a:off x="1353565" y="161599"/>
            <a:ext cx="1512168" cy="35086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умелый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 rot="21141977">
            <a:off x="2991954" y="-14088"/>
            <a:ext cx="1512168" cy="341547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аккуратный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 rot="1607467">
            <a:off x="4540503" y="-157935"/>
            <a:ext cx="1512168" cy="3415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расчетливый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 rot="3766261">
            <a:off x="5845587" y="551657"/>
            <a:ext cx="1512168" cy="352972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общительный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 rot="6043678">
            <a:off x="6569284" y="2205957"/>
            <a:ext cx="1512168" cy="3415476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заботливый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 rot="19715379">
            <a:off x="5290255" y="3641687"/>
            <a:ext cx="1512168" cy="345788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трудолюбивый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563888" y="4005064"/>
            <a:ext cx="1512168" cy="285293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бережливый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 rot="2388746">
            <a:off x="1862426" y="3258864"/>
            <a:ext cx="1512168" cy="3780072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внимательный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 rot="15863050">
            <a:off x="1053016" y="1884714"/>
            <a:ext cx="1512168" cy="34154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грамотный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131840" y="2636912"/>
            <a:ext cx="2880320" cy="18722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Хозяин дома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Давайте </a:t>
            </a:r>
            <a:r>
              <a:rPr lang="ru-RU" b="1" dirty="0" smtClean="0"/>
              <a:t>сравним домашний труд </a:t>
            </a:r>
            <a:r>
              <a:rPr lang="ru-RU" b="1" dirty="0" smtClean="0"/>
              <a:t>в </a:t>
            </a:r>
            <a:r>
              <a:rPr lang="ru-RU" b="1" dirty="0" smtClean="0"/>
              <a:t>прошлом и в наше время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r>
              <a:rPr lang="ru-RU" b="1" dirty="0" smtClean="0"/>
              <a:t>1 команда: </a:t>
            </a:r>
            <a:r>
              <a:rPr lang="ru-RU" b="1" dirty="0" smtClean="0"/>
              <a:t>найдите отличия</a:t>
            </a:r>
            <a:endParaRPr lang="ru-RU" b="1" dirty="0" smtClean="0"/>
          </a:p>
          <a:p>
            <a:r>
              <a:rPr lang="ru-RU" b="1" dirty="0" smtClean="0"/>
              <a:t>2 команда: </a:t>
            </a:r>
            <a:r>
              <a:rPr lang="ru-RU" b="1" dirty="0" smtClean="0"/>
              <a:t>найдите отличия</a:t>
            </a:r>
            <a:endParaRPr lang="ru-RU" b="1" dirty="0" smtClean="0"/>
          </a:p>
          <a:p>
            <a:r>
              <a:rPr lang="ru-RU" b="1" dirty="0" smtClean="0"/>
              <a:t>3 команда: </a:t>
            </a:r>
            <a:r>
              <a:rPr lang="ru-RU" b="1" dirty="0" smtClean="0"/>
              <a:t>найдите сходства</a:t>
            </a:r>
            <a:endParaRPr lang="ru-RU" b="1" dirty="0" smtClean="0"/>
          </a:p>
          <a:p>
            <a:r>
              <a:rPr lang="ru-RU" b="1" dirty="0" smtClean="0"/>
              <a:t>4 команда: </a:t>
            </a:r>
            <a:r>
              <a:rPr lang="ru-RU" b="1" dirty="0" smtClean="0"/>
              <a:t>найдите сходства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Труд</a:t>
            </a:r>
            <a:r>
              <a:rPr lang="en-US" dirty="0" smtClean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в древности и в наше время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84784"/>
          <a:ext cx="9072594" cy="5373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729194"/>
              </a:tblGrid>
              <a:tr h="105042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 Black" pitchFamily="34" charset="0"/>
                        </a:rPr>
                        <a:t>сходства</a:t>
                      </a:r>
                      <a:endParaRPr lang="ru-RU" sz="2800" dirty="0">
                        <a:latin typeface="Arial Blac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 Black" pitchFamily="34" charset="0"/>
                        </a:rPr>
                        <a:t>различия</a:t>
                      </a:r>
                      <a:endParaRPr lang="ru-RU" sz="2800" dirty="0">
                        <a:latin typeface="Arial Black" pitchFamily="34" charset="0"/>
                      </a:endParaRPr>
                    </a:p>
                  </a:txBody>
                  <a:tcPr anchor="ctr"/>
                </a:tc>
              </a:tr>
              <a:tr h="1499775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ru-RU" sz="2800" dirty="0">
                        <a:latin typeface="Arial Blac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 Black" pitchFamily="34" charset="0"/>
                      </a:endParaRPr>
                    </a:p>
                  </a:txBody>
                  <a:tcPr anchor="ctr"/>
                </a:tc>
              </a:tr>
              <a:tr h="1377893"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 Blac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 Black" pitchFamily="34" charset="0"/>
                      </a:endParaRPr>
                    </a:p>
                  </a:txBody>
                  <a:tcPr anchor="ctr"/>
                </a:tc>
              </a:tr>
              <a:tr h="144512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 Black" pitchFamily="34" charset="0"/>
                        </a:rPr>
                        <a:t> </a:t>
                      </a:r>
                      <a:endParaRPr lang="ru-RU" sz="2800" dirty="0">
                        <a:latin typeface="Arial Blac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 Black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4077072"/>
            <a:ext cx="4355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Основные виды домашнего труда остались прежними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708920"/>
            <a:ext cx="38164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Есть </a:t>
            </a:r>
            <a:r>
              <a:rPr lang="ru-RU" sz="2800" dirty="0" smtClean="0">
                <a:latin typeface="Arial Black" pitchFamily="34" charset="0"/>
              </a:rPr>
              <a:t>о</a:t>
            </a:r>
            <a:r>
              <a:rPr lang="ru-RU" sz="2800" dirty="0" smtClean="0">
                <a:latin typeface="Arial Black" pitchFamily="34" charset="0"/>
              </a:rPr>
              <a:t>сознанная</a:t>
            </a:r>
            <a:endParaRPr lang="ru-RU" sz="2800" dirty="0" smtClean="0">
              <a:latin typeface="Arial Black" pitchFamily="34" charset="0"/>
            </a:endParaRPr>
          </a:p>
          <a:p>
            <a:pPr algn="ctr"/>
            <a:r>
              <a:rPr lang="ru-RU" sz="2800" dirty="0" smtClean="0">
                <a:latin typeface="Arial Black" pitchFamily="34" charset="0"/>
              </a:rPr>
              <a:t>цель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Есть расчёт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5473005"/>
            <a:ext cx="47880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Есть много служб по уборке дома, бытовая техника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4008" y="3933056"/>
            <a:ext cx="42148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Нет четкого распределения обязанностей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984" y="2420888"/>
            <a:ext cx="46085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В современной семье женщина работает и вне дома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5661248"/>
            <a:ext cx="3995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Развивает умения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Труд – это </a:t>
            </a:r>
            <a:r>
              <a:rPr lang="ru-RU" dirty="0" smtClean="0"/>
              <a:t>__________ и __________ вид деятельности __       __________    ________    ___________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Словарь: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Труд</a:t>
            </a:r>
            <a:r>
              <a:rPr lang="ru-RU" sz="3600" b="1" dirty="0" smtClean="0">
                <a:latin typeface="Arial Black" pitchFamily="34" charset="0"/>
              </a:rPr>
              <a:t> – это осознанный и целенаправленный вид деятельности по       созданию    </a:t>
            </a:r>
            <a:r>
              <a:rPr lang="ru-RU" sz="3600" b="1" dirty="0" smtClean="0">
                <a:latin typeface="Arial Black" pitchFamily="34" charset="0"/>
              </a:rPr>
              <a:t>и сохранению материальных   </a:t>
            </a:r>
            <a:r>
              <a:rPr lang="ru-RU" sz="3600" b="1" dirty="0" smtClean="0">
                <a:latin typeface="Arial Black" pitchFamily="34" charset="0"/>
              </a:rPr>
              <a:t>благ.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прочтите параграф 19,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в</a:t>
            </a: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ыполните задание №1 на стр.115 </a:t>
            </a:r>
            <a:r>
              <a:rPr lang="ru-RU" sz="3600" dirty="0" smtClean="0">
                <a:latin typeface="Arial Black" pitchFamily="34" charset="0"/>
              </a:rPr>
              <a:t>(используйте памятку №4)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35488" y="188640"/>
            <a:ext cx="4608512" cy="1467594"/>
          </a:xfrm>
        </p:spPr>
        <p:txBody>
          <a:bodyPr/>
          <a:lstStyle/>
          <a:p>
            <a:r>
              <a:rPr lang="ru-RU" b="1" dirty="0" smtClean="0"/>
              <a:t>Порядок в доме</a:t>
            </a:r>
            <a:endParaRPr lang="ru-RU" b="1" dirty="0"/>
          </a:p>
        </p:txBody>
      </p:sp>
      <p:pic>
        <p:nvPicPr>
          <p:cNvPr id="1026" name="Picture 2" descr="D:\мамино\уроки\обществознание\5 кл ФГОС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788024" cy="6005319"/>
          </a:xfrm>
          <a:prstGeom prst="rect">
            <a:avLst/>
          </a:prstGeom>
          <a:noFill/>
        </p:spPr>
      </p:pic>
      <p:pic>
        <p:nvPicPr>
          <p:cNvPr id="2050" name="Picture 2" descr="K:\порядок в доме\0007-015-Ugada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1450" y="2348880"/>
            <a:ext cx="4292550" cy="3673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Зачем нужен порядок в доме?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D:\мамино\уроки\обществознание\5 кл ФГОС\611325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783" y="1340768"/>
            <a:ext cx="6624736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/>
          <a:lstStyle/>
          <a:p>
            <a:r>
              <a:rPr lang="ru-RU" dirty="0" smtClean="0"/>
              <a:t>«Уборка на кухне»</a:t>
            </a:r>
            <a:endParaRPr lang="ru-RU" dirty="0"/>
          </a:p>
        </p:txBody>
      </p:sp>
      <p:pic>
        <p:nvPicPr>
          <p:cNvPr id="3074" name="Picture 2" descr="D:\мамино\уроки\обществознание\5 кл ФГОС\45c95ca12dc6382f01e60721a8f86e4387da68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66" y="764704"/>
            <a:ext cx="4772896" cy="5704747"/>
          </a:xfrm>
          <a:prstGeom prst="rect">
            <a:avLst/>
          </a:prstGeom>
          <a:noFill/>
        </p:spPr>
      </p:pic>
      <p:pic>
        <p:nvPicPr>
          <p:cNvPr id="3075" name="Picture 3" descr="D:\мамино\уроки\обществознание\5 кл ФГОС\0007-015-Ugada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414808"/>
            <a:ext cx="3888432" cy="3327775"/>
          </a:xfrm>
          <a:prstGeom prst="rect">
            <a:avLst/>
          </a:prstGeom>
          <a:noFill/>
        </p:spPr>
      </p:pic>
      <p:pic>
        <p:nvPicPr>
          <p:cNvPr id="3076" name="Picture 4" descr="D:\мамино\уроки\обществознание\5 кл ФГОС\c0f7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3652" y="620688"/>
            <a:ext cx="2184416" cy="3312368"/>
          </a:xfrm>
          <a:prstGeom prst="rect">
            <a:avLst/>
          </a:prstGeom>
          <a:noFill/>
        </p:spPr>
      </p:pic>
      <p:pic>
        <p:nvPicPr>
          <p:cNvPr id="3077" name="Picture 5" descr="D:\мамино\уроки\обществознание\5 кл ФГОС\4F721AB3-CE6A-40F7-AECA-FEAF51B74E17.jpg"/>
          <p:cNvPicPr>
            <a:picLocks noChangeAspect="1" noChangeArrowheads="1"/>
          </p:cNvPicPr>
          <p:nvPr/>
        </p:nvPicPr>
        <p:blipFill>
          <a:blip r:embed="rId5" cstate="print"/>
          <a:srcRect b="12251"/>
          <a:stretch>
            <a:fillRect/>
          </a:stretch>
        </p:blipFill>
        <p:spPr bwMode="auto">
          <a:xfrm>
            <a:off x="323528" y="764704"/>
            <a:ext cx="4976364" cy="3275632"/>
          </a:xfrm>
          <a:prstGeom prst="rect">
            <a:avLst/>
          </a:prstGeom>
          <a:noFill/>
        </p:spPr>
      </p:pic>
      <p:pic>
        <p:nvPicPr>
          <p:cNvPr id="3078" name="Picture 6" descr="D:\мамино\уроки\обществознание\5 кл ФГОС\611325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140968"/>
            <a:ext cx="4762500" cy="3571875"/>
          </a:xfrm>
          <a:prstGeom prst="rect">
            <a:avLst/>
          </a:prstGeom>
          <a:noFill/>
        </p:spPr>
      </p:pic>
      <p:pic>
        <p:nvPicPr>
          <p:cNvPr id="3079" name="Picture 7" descr="D:\мамино\уроки\обществознание\5 кл ФГОС\cfq6xroLtm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620688"/>
            <a:ext cx="316835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116632"/>
            <a:ext cx="3744416" cy="1728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b="1" dirty="0" smtClean="0"/>
              <a:t>Как убрать двор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9" name="Picture 3" descr="D:\мамино\уроки\обществознание\5 кл ФГОС\305682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3307" y="3573016"/>
            <a:ext cx="6568875" cy="3027859"/>
          </a:xfrm>
          <a:prstGeom prst="rect">
            <a:avLst/>
          </a:prstGeom>
          <a:noFill/>
        </p:spPr>
      </p:pic>
      <p:pic>
        <p:nvPicPr>
          <p:cNvPr id="4100" name="Picture 4" descr="D:\мамино\уроки\обществознание\5 кл ФГОС\101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5077072" cy="3807804"/>
          </a:xfrm>
          <a:prstGeom prst="rect">
            <a:avLst/>
          </a:prstGeom>
          <a:noFill/>
        </p:spPr>
      </p:pic>
      <p:pic>
        <p:nvPicPr>
          <p:cNvPr id="4101" name="Picture 5" descr="D:\мамино\уроки\обществознание\5 кл ФГОС\665501_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724128" cy="4293096"/>
          </a:xfrm>
          <a:prstGeom prst="rect">
            <a:avLst/>
          </a:prstGeom>
          <a:noFill/>
        </p:spPr>
      </p:pic>
      <p:pic>
        <p:nvPicPr>
          <p:cNvPr id="4102" name="Picture 6" descr="D:\мамино\уроки\обществознание\5 кл ФГОС\41658636_In_The_Garden_19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121920"/>
            <a:ext cx="5220072" cy="3736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«Уборка в детской комнате девочки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D:\мамино\уроки\обществознание\5 кл ФГОС\Как-вырастить-из-дочери-настоящую-хозяйк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92188"/>
            <a:ext cx="7315200" cy="4873625"/>
          </a:xfrm>
          <a:prstGeom prst="rect">
            <a:avLst/>
          </a:prstGeom>
          <a:noFill/>
        </p:spPr>
      </p:pic>
      <p:pic>
        <p:nvPicPr>
          <p:cNvPr id="5123" name="Picture 3" descr="D:\мамино\уроки\обществознание\5 кл ФГОС\cd54c4d56ac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980728"/>
            <a:ext cx="7232352" cy="5424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b="1" dirty="0" smtClean="0"/>
              <a:t>Уборка в детской комнате мальчика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D:\мамино\уроки\обществознание\5 кл ФГОС\filthiest_appatments_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600" y="908720"/>
            <a:ext cx="8716793" cy="5616624"/>
          </a:xfrm>
          <a:prstGeom prst="rect">
            <a:avLst/>
          </a:prstGeom>
          <a:noFill/>
        </p:spPr>
      </p:pic>
      <p:pic>
        <p:nvPicPr>
          <p:cNvPr id="1026" name="Picture 2" descr="D:\мамино\уроки\обществознание\5 кл ФГОС\порядок в доме\0_a7a15_3a5dabd6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8755290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распределить домашние обязанности?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616"/>
                <a:gridCol w="577098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Arial Black" pitchFamily="34" charset="0"/>
                          <a:ea typeface="Times New Roman"/>
                        </a:rPr>
                        <a:t>Член семьи</a:t>
                      </a:r>
                      <a:endParaRPr lang="ru-RU" sz="2800" dirty="0"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 Black" pitchFamily="34" charset="0"/>
                        </a:rPr>
                        <a:t>обязанности</a:t>
                      </a:r>
                      <a:endParaRPr lang="ru-RU" sz="2800" dirty="0">
                        <a:latin typeface="Arial Black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ial Black" pitchFamily="34" charset="0"/>
                          <a:ea typeface="Times New Roman"/>
                        </a:rPr>
                        <a:t>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ial Black" pitchFamily="34" charset="0"/>
                          <a:ea typeface="Times New Roman"/>
                        </a:rPr>
                        <a:t>мама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ial Black" pitchFamily="34" charset="0"/>
                          <a:ea typeface="Times New Roman"/>
                        </a:rPr>
                        <a:t>папа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2800" dirty="0"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ial Black" pitchFamily="34" charset="0"/>
                          <a:ea typeface="Times New Roman"/>
                        </a:rPr>
                        <a:t>брат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От чего зависит, чтобы дом стал для каждого члена семьи миром, где всем уютно и тепло?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6632"/>
            <a:ext cx="8229600" cy="29851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Как лучше распределить домашние обязанности: поровну, по желанию, по силам или по способностям? </a:t>
            </a:r>
            <a:endParaRPr lang="ru-RU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228</Words>
  <Application>Microsoft Office PowerPoint</Application>
  <PresentationFormat>Экран (4:3)</PresentationFormat>
  <Paragraphs>51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Порядок в доме</vt:lpstr>
      <vt:lpstr>Зачем нужен порядок в доме? </vt:lpstr>
      <vt:lpstr>«Уборка на кухне»</vt:lpstr>
      <vt:lpstr>«Как убрать двор» </vt:lpstr>
      <vt:lpstr>«Уборка в детской комнате девочки» </vt:lpstr>
      <vt:lpstr>«Уборка в детской комнате мальчика» </vt:lpstr>
      <vt:lpstr>Как распределить домашние обязанности?</vt:lpstr>
      <vt:lpstr>От чего зависит, чтобы дом стал для каждого члена семьи миром, где всем уютно и тепло?</vt:lpstr>
      <vt:lpstr>Слайд 10</vt:lpstr>
      <vt:lpstr>Слайд 11</vt:lpstr>
      <vt:lpstr>Давайте сравним домашний труд в прошлом и в наше время</vt:lpstr>
      <vt:lpstr>Труд в древности и в наше время</vt:lpstr>
      <vt:lpstr>Словарь:</vt:lpstr>
      <vt:lpstr>Словарь: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в доме</dc:title>
  <dc:creator>Амир</dc:creator>
  <cp:lastModifiedBy>Амир</cp:lastModifiedBy>
  <cp:revision>29</cp:revision>
  <dcterms:created xsi:type="dcterms:W3CDTF">2015-03-12T16:05:02Z</dcterms:created>
  <dcterms:modified xsi:type="dcterms:W3CDTF">2015-03-18T15:53:22Z</dcterms:modified>
</cp:coreProperties>
</file>