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esktop\angle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Угол- неограниченная геометрическая фигура, образованная двумя лучами (сторонами угла), выходящими из одной точки (вершины угла).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геометрия\angels-vertical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Вертикальные углы равны: угол ВОС=углу 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DOA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а угол ВО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 углу СОА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Вертикальные углы равны: угол ВОС=углу 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DOA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а угол ВО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 углу СОА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Вертикальные углы равны: угол ВОС=углу 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DOA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а угол ВО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 углу СОА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Вертикальные углы равны: угол ВОС=углу 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DOA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а угол ВО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 углу СОА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геометрия\cent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геометрия\Определение-тригонометрических-функций-острого-угла-в-прямоугольном-треугольнике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геометрия\т.jpe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85728"/>
            <a:ext cx="7286644" cy="3357561"/>
          </a:xfrm>
          <a:prstGeom prst="rect">
            <a:avLst/>
          </a:prstGeom>
          <a:noFill/>
          <a:ln>
            <a:noFill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4469792"/>
            <a:ext cx="892971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параллелограмме противоположные углы равны: угол АВС=А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DC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а угол ВА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 углу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BCD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геометрия\image012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геометрия\image002.gif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357298"/>
            <a:ext cx="8215338" cy="372409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гол- неограниченная геометрическая фигура, образованная двумя лучами (сторонами угла), выходящими из одной точки (вершины угла).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геометрия\0007-007-Vidy-uglov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00034" y="1154869"/>
            <a:ext cx="891449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Острый угол&lt;90 градусов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Прямой угол=90 градусам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Тупой угол&gt;90 градусов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G:\геометрия\2s-degrees-3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геометрия\default.jpe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:\геометрия\г.jpe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</TotalTime>
  <Words>126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Gulieva Saba</dc:creator>
  <cp:lastModifiedBy>Admin</cp:lastModifiedBy>
  <cp:revision>3</cp:revision>
  <dcterms:created xsi:type="dcterms:W3CDTF">2013-02-27T23:32:02Z</dcterms:created>
  <dcterms:modified xsi:type="dcterms:W3CDTF">2013-02-27T23:49:47Z</dcterms:modified>
</cp:coreProperties>
</file>