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mid" ContentType="audio/unknown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7"/>
  </p:notesMasterIdLst>
  <p:sldIdLst>
    <p:sldId id="256" r:id="rId2"/>
    <p:sldId id="257" r:id="rId3"/>
    <p:sldId id="258" r:id="rId4"/>
    <p:sldId id="321" r:id="rId5"/>
    <p:sldId id="322" r:id="rId6"/>
    <p:sldId id="337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9" r:id="rId58"/>
    <p:sldId id="265" r:id="rId59"/>
    <p:sldId id="320" r:id="rId60"/>
    <p:sldId id="338" r:id="rId61"/>
    <p:sldId id="339" r:id="rId62"/>
    <p:sldId id="341" r:id="rId63"/>
    <p:sldId id="342" r:id="rId64"/>
    <p:sldId id="344" r:id="rId65"/>
    <p:sldId id="343" r:id="rId6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829" autoAdjust="0"/>
    <p:restoredTop sz="86917" autoAdjust="0"/>
  </p:normalViewPr>
  <p:slideViewPr>
    <p:cSldViewPr>
      <p:cViewPr>
        <p:scale>
          <a:sx n="70" d="100"/>
          <a:sy n="70" d="100"/>
        </p:scale>
        <p:origin x="-129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16031-4002-44A7-9FAF-F35ABFE81CEE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0C9908-076C-42C7-9716-C7F892E2338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27963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C9908-076C-42C7-9716-C7F892E2338A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06731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C9908-076C-42C7-9716-C7F892E2338A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8688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Ссылки</a:t>
            </a:r>
            <a:r>
              <a:rPr lang="ru-RU" baseline="0" dirty="0" smtClean="0"/>
              <a:t> на слайды:</a:t>
            </a:r>
          </a:p>
          <a:p>
            <a:r>
              <a:rPr lang="ru-RU" dirty="0" smtClean="0"/>
              <a:t>9     14    19</a:t>
            </a:r>
            <a:r>
              <a:rPr lang="ru-RU" baseline="0" dirty="0" smtClean="0"/>
              <a:t>     24    29</a:t>
            </a:r>
            <a:endParaRPr lang="ru-RU" dirty="0" smtClean="0"/>
          </a:p>
          <a:p>
            <a:r>
              <a:rPr lang="ru-RU" dirty="0" smtClean="0"/>
              <a:t>10    15   20     25    30</a:t>
            </a:r>
          </a:p>
          <a:p>
            <a:r>
              <a:rPr lang="ru-RU" dirty="0" smtClean="0"/>
              <a:t>11    16   21     26    31</a:t>
            </a:r>
          </a:p>
          <a:p>
            <a:pPr marL="228600" indent="-228600">
              <a:buAutoNum type="arabicPlain" startAt="12"/>
            </a:pPr>
            <a:r>
              <a:rPr lang="ru-RU" dirty="0" smtClean="0"/>
              <a:t>   17   22    27    32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13    18   23    28     33</a:t>
            </a:r>
          </a:p>
          <a:p>
            <a:pPr marL="228600" indent="-228600">
              <a:buAutoNum type="arabicPlain" startAt="12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C9908-076C-42C7-9716-C7F892E2338A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05531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Ссылки</a:t>
            </a:r>
            <a:r>
              <a:rPr lang="ru-RU" baseline="0" dirty="0" smtClean="0"/>
              <a:t> на слайды:</a:t>
            </a:r>
          </a:p>
          <a:p>
            <a:r>
              <a:rPr lang="ru-RU" dirty="0" smtClean="0"/>
              <a:t>34    39</a:t>
            </a:r>
            <a:r>
              <a:rPr lang="ru-RU" baseline="0" dirty="0" smtClean="0"/>
              <a:t>     44     49     54</a:t>
            </a:r>
            <a:endParaRPr lang="ru-RU" dirty="0" smtClean="0"/>
          </a:p>
          <a:p>
            <a:r>
              <a:rPr lang="ru-RU" dirty="0" smtClean="0"/>
              <a:t>35    40     45     50     55</a:t>
            </a:r>
          </a:p>
          <a:p>
            <a:r>
              <a:rPr lang="ru-RU" dirty="0" smtClean="0"/>
              <a:t>36    41     46     51     56</a:t>
            </a:r>
          </a:p>
          <a:p>
            <a:r>
              <a:rPr lang="ru-RU" dirty="0" smtClean="0"/>
              <a:t>37    42     47     52     57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38    43     48     53     58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C9908-076C-42C7-9716-C7F892E2338A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546427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После прочтения вопроса нажмите любую клавишу и через 6 секунд прозвучит сигнал</a:t>
            </a:r>
            <a:r>
              <a:rPr lang="ru-RU" baseline="0" dirty="0" smtClean="0"/>
              <a:t> окончания ожидания ответа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C9908-076C-42C7-9716-C7F892E2338A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0425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После прочтения вопроса нажмите любую клавишу и через 15 секунд прозвучит сигнал</a:t>
            </a:r>
            <a:r>
              <a:rPr lang="ru-RU" baseline="0" dirty="0" smtClean="0"/>
              <a:t> окончания ожидания ответа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C9908-076C-42C7-9716-C7F892E2338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0030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После прочтения вопроса нажмите любую клавишу и через 15 секунд прозвучит сигнал</a:t>
            </a:r>
            <a:r>
              <a:rPr lang="ru-RU" baseline="0" dirty="0" smtClean="0"/>
              <a:t> окончания ожидания ответа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C9908-076C-42C7-9716-C7F892E2338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5915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После чтения вопроса нажмите «пробел» и зазвучит мелодия длительностью 1 минута,</a:t>
            </a:r>
            <a:r>
              <a:rPr lang="ru-RU" baseline="0" dirty="0" smtClean="0"/>
              <a:t> после которой поступит звуковой сигнал об окончании размышлений.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C9908-076C-42C7-9716-C7F892E2338A}" type="slidenum">
              <a:rPr lang="ru-RU" smtClean="0"/>
              <a:pPr/>
              <a:t>59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4188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95479-EFC3-48A4-94BB-44A61D045755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33AD1-6159-4EB7-8B92-2753FBD5E7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95479-EFC3-48A4-94BB-44A61D045755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33AD1-6159-4EB7-8B92-2753FBD5E7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95479-EFC3-48A4-94BB-44A61D045755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33AD1-6159-4EB7-8B92-2753FBD5E7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95479-EFC3-48A4-94BB-44A61D045755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33AD1-6159-4EB7-8B92-2753FBD5E7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95479-EFC3-48A4-94BB-44A61D045755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33AD1-6159-4EB7-8B92-2753FBD5E7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95479-EFC3-48A4-94BB-44A61D045755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33AD1-6159-4EB7-8B92-2753FBD5E7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95479-EFC3-48A4-94BB-44A61D045755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33AD1-6159-4EB7-8B92-2753FBD5E7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95479-EFC3-48A4-94BB-44A61D045755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33AD1-6159-4EB7-8B92-2753FBD5E7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95479-EFC3-48A4-94BB-44A61D045755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33AD1-6159-4EB7-8B92-2753FBD5E7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95479-EFC3-48A4-94BB-44A61D045755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33AD1-6159-4EB7-8B92-2753FBD5E7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95479-EFC3-48A4-94BB-44A61D045755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33AD1-6159-4EB7-8B92-2753FBD5E7F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CB95479-EFC3-48A4-94BB-44A61D045755}" type="datetimeFigureOut">
              <a:rPr lang="ru-RU" smtClean="0"/>
              <a:pPr/>
              <a:t>28.01.2016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2A33AD1-6159-4EB7-8B92-2753FBD5E7F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file:///D:\Documents\Documents\&#1074;&#1080;&#1082;&#1090;&#1086;&#1088;&#1080;&#1085;&#1072;%20&#1074;&#1089;&#1105;%20&#1086;%20&#1074;&#1077;&#1083;&#1080;&#1082;&#1086;&#1073;&#1088;&#1080;&#1090;&#1072;&#1085;&#1080;&#1080;\&#1089;&#1074;&#1086;&#1103;%20&#1080;&#1075;&#1088;&#1072;1\&#1057;&#1074;&#1086;&#1103;%20&#1080;&#1075;&#1088;&#1072;\svoya%20igra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microsoft.com/office/2007/relationships/media" Target="../media/media1.mp3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microsoft.com/office/2007/relationships/media" Target="../media/media2.wav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microsoft.com/office/2007/relationships/media" Target="../media/media2.wav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0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7.xml"/><Relationship Id="rId21" Type="http://schemas.openxmlformats.org/officeDocument/2006/relationships/slide" Target="slide26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slide" Target="slide31.xml"/><Relationship Id="rId2" Type="http://schemas.openxmlformats.org/officeDocument/2006/relationships/notesSlide" Target="../notesSlides/notesSlide3.xml"/><Relationship Id="rId16" Type="http://schemas.openxmlformats.org/officeDocument/2006/relationships/slide" Target="slide20.xml"/><Relationship Id="rId20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57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8.xml"/><Relationship Id="rId10" Type="http://schemas.openxmlformats.org/officeDocument/2006/relationships/slide" Target="slide14.xml"/><Relationship Id="rId19" Type="http://schemas.openxmlformats.org/officeDocument/2006/relationships/slide" Target="slide24.xml"/><Relationship Id="rId4" Type="http://schemas.openxmlformats.org/officeDocument/2006/relationships/slide" Target="slide8.xml"/><Relationship Id="rId9" Type="http://schemas.openxmlformats.org/officeDocument/2006/relationships/slide" Target="slide58.xml"/><Relationship Id="rId14" Type="http://schemas.openxmlformats.org/officeDocument/2006/relationships/slide" Target="slide18.xml"/><Relationship Id="rId22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3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4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5.gif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5.gif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6.gif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7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8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5.gif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9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0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5.gif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5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6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7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8.gif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13" Type="http://schemas.openxmlformats.org/officeDocument/2006/relationships/slide" Target="slide41.xml"/><Relationship Id="rId18" Type="http://schemas.openxmlformats.org/officeDocument/2006/relationships/slide" Target="slide46.xml"/><Relationship Id="rId26" Type="http://schemas.openxmlformats.org/officeDocument/2006/relationships/slide" Target="slide56.xml"/><Relationship Id="rId3" Type="http://schemas.openxmlformats.org/officeDocument/2006/relationships/slide" Target="slide7.xml"/><Relationship Id="rId21" Type="http://schemas.openxmlformats.org/officeDocument/2006/relationships/slide" Target="slide50.xml"/><Relationship Id="rId7" Type="http://schemas.openxmlformats.org/officeDocument/2006/relationships/slide" Target="slide35.xml"/><Relationship Id="rId12" Type="http://schemas.openxmlformats.org/officeDocument/2006/relationships/slide" Target="slide58.xml"/><Relationship Id="rId17" Type="http://schemas.openxmlformats.org/officeDocument/2006/relationships/slide" Target="slide45.xml"/><Relationship Id="rId25" Type="http://schemas.openxmlformats.org/officeDocument/2006/relationships/slide" Target="slide55.xml"/><Relationship Id="rId2" Type="http://schemas.openxmlformats.org/officeDocument/2006/relationships/notesSlide" Target="../notesSlides/notesSlide4.xml"/><Relationship Id="rId16" Type="http://schemas.openxmlformats.org/officeDocument/2006/relationships/slide" Target="slide44.xml"/><Relationship Id="rId20" Type="http://schemas.openxmlformats.org/officeDocument/2006/relationships/slide" Target="slide4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4.xml"/><Relationship Id="rId11" Type="http://schemas.openxmlformats.org/officeDocument/2006/relationships/slide" Target="slide39.xml"/><Relationship Id="rId24" Type="http://schemas.openxmlformats.org/officeDocument/2006/relationships/slide" Target="slide53.xml"/><Relationship Id="rId5" Type="http://schemas.openxmlformats.org/officeDocument/2006/relationships/slide" Target="slide33.xml"/><Relationship Id="rId15" Type="http://schemas.openxmlformats.org/officeDocument/2006/relationships/slide" Target="slide43.xml"/><Relationship Id="rId23" Type="http://schemas.openxmlformats.org/officeDocument/2006/relationships/slide" Target="slide52.xml"/><Relationship Id="rId10" Type="http://schemas.openxmlformats.org/officeDocument/2006/relationships/slide" Target="slide38.xml"/><Relationship Id="rId19" Type="http://schemas.openxmlformats.org/officeDocument/2006/relationships/slide" Target="slide47.xml"/><Relationship Id="rId4" Type="http://schemas.openxmlformats.org/officeDocument/2006/relationships/slide" Target="slide32.xml"/><Relationship Id="rId9" Type="http://schemas.openxmlformats.org/officeDocument/2006/relationships/slide" Target="slide37.xml"/><Relationship Id="rId14" Type="http://schemas.openxmlformats.org/officeDocument/2006/relationships/slide" Target="slide57.xml"/><Relationship Id="rId22" Type="http://schemas.openxmlformats.org/officeDocument/2006/relationships/slide" Target="slide5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9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slide" Target="slide5.xml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0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3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4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6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7.jpeg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49.png"/><Relationship Id="rId7" Type="http://schemas.openxmlformats.org/officeDocument/2006/relationships/slide" Target="slide1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.png"/><Relationship Id="rId5" Type="http://schemas.microsoft.com/office/2007/relationships/media" Target="../media/media3.mp3"/><Relationship Id="rId10" Type="http://schemas.openxmlformats.org/officeDocument/2006/relationships/slide" Target="slide54.xml"/><Relationship Id="rId9" Type="http://schemas.openxmlformats.org/officeDocument/2006/relationships/slide" Target="slide4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3" Type="http://schemas.openxmlformats.org/officeDocument/2006/relationships/image" Target="../media/image50.png"/><Relationship Id="rId7" Type="http://schemas.openxmlformats.org/officeDocument/2006/relationships/slide" Target="slide4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Documents\Documents\&#1074;&#1080;&#1082;&#1090;&#1086;&#1088;&#1080;&#1085;&#1072;%20&#1074;&#1089;&#1105;%20&#1086;%20&#1074;&#1077;&#1083;&#1080;&#1082;&#1086;&#1073;&#1088;&#1080;&#1090;&#1072;&#1085;&#1080;&#1080;\&#1089;&#1074;&#1086;&#1103;%20&#1080;&#1075;&#1088;&#1072;1\&#1057;&#1074;&#1086;&#1103;%20&#1080;&#1075;&#1088;&#1072;\svoya%20igra.mp3" TargetMode="External"/><Relationship Id="rId6" Type="http://schemas.openxmlformats.org/officeDocument/2006/relationships/slide" Target="slide40.xml"/><Relationship Id="rId5" Type="http://schemas.openxmlformats.org/officeDocument/2006/relationships/slide" Target="slide30.xml"/><Relationship Id="rId4" Type="http://schemas.openxmlformats.org/officeDocument/2006/relationships/slide" Target="slide13.xml"/><Relationship Id="rId9" Type="http://schemas.openxmlformats.org/officeDocument/2006/relationships/image" Target="../media/image5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5.wav"/><Relationship Id="rId5" Type="http://schemas.openxmlformats.org/officeDocument/2006/relationships/image" Target="../media/image1.png"/><Relationship Id="rId4" Type="http://schemas.microsoft.com/office/2007/relationships/media" Target="../media/media4.mid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7" Type="http://schemas.openxmlformats.org/officeDocument/2006/relationships/slide" Target="slide59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0.xml"/><Relationship Id="rId5" Type="http://schemas.openxmlformats.org/officeDocument/2006/relationships/slide" Target="slide61.xml"/><Relationship Id="rId4" Type="http://schemas.openxmlformats.org/officeDocument/2006/relationships/slide" Target="slide62.xml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media" Target="../media/media4.mid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53.jpeg"/><Relationship Id="rId5" Type="http://schemas.microsoft.com/office/2007/relationships/media" Target="../media/media5.wav"/><Relationship Id="rId4" Type="http://schemas.openxmlformats.org/officeDocument/2006/relationships/image" Target="../media/image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media" Target="../media/media4.mid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54.jpeg"/><Relationship Id="rId5" Type="http://schemas.microsoft.com/office/2007/relationships/media" Target="../media/media5.wav"/><Relationship Id="rId4" Type="http://schemas.openxmlformats.org/officeDocument/2006/relationships/image" Target="../media/image1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55.jpeg"/></Relationships>
</file>

<file path=ppt/slides/_rels/slide65.xml.rels><?xml version="1.0" encoding="UTF-8" standalone="yes"?>
<Relationships xmlns="http://schemas.openxmlformats.org/package/2006/relationships"><Relationship Id="rId3" Type="http://schemas.microsoft.com/office/2007/relationships/media" Target="../media/media4.mid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56.jpeg"/><Relationship Id="rId5" Type="http://schemas.microsoft.com/office/2007/relationships/media" Target="../media/media5.wav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slide" Target="slide3.xml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5.gif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voya igra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4400" y="285728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2143116"/>
            <a:ext cx="4716016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142976" y="4714884"/>
            <a:ext cx="6062706" cy="1857388"/>
          </a:xfrm>
        </p:spPr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Всё о Великобритании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svoya igr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286776" y="592933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2070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Знаменитые британцы, </a:t>
            </a:r>
            <a:r>
              <a:rPr lang="ru-RU" dirty="0"/>
              <a:t>вопрос 100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22574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данным опроса Би-би-си , проведенного в 2002 году,  эта леди заняла 3-е место в списке ста величайших британцев в истории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93616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Литература , </a:t>
            </a:r>
            <a:r>
              <a:rPr lang="ru-RU" dirty="0"/>
              <a:t>вопрос 100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28596" y="1214422"/>
            <a:ext cx="8229600" cy="190023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Английская писательница, автор более шестидесяти детективных романов. Главными героями большинства её романов являются Мисс </a:t>
            </a:r>
            <a:r>
              <a:rPr lang="ru-RU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Марпл</a:t>
            </a: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Эркюль</a:t>
            </a: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Пуаро</a:t>
            </a: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84994" name="Picture 2" descr="Agatha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357562"/>
            <a:ext cx="3240759" cy="3197740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82787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География , </a:t>
            </a:r>
            <a:r>
              <a:rPr lang="ru-RU" dirty="0"/>
              <a:t>вопрос </a:t>
            </a:r>
            <a:r>
              <a:rPr lang="ru-RU" dirty="0" smtClean="0"/>
              <a:t>200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7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328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какой части Великобритании расположено озеро Лох-Несс, где, как говорят,  обитает чудовище?</a:t>
            </a:r>
          </a:p>
        </p:txBody>
      </p:sp>
      <p:pic>
        <p:nvPicPr>
          <p:cNvPr id="83970" name="Picture 2" descr="Из городка Инвернесс к озеру Лох-Несс в Шотландии VeniVidi.ru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3429000"/>
            <a:ext cx="4643470" cy="3018256"/>
          </a:xfrm>
          <a:prstGeom prst="rect">
            <a:avLst/>
          </a:prstGeom>
          <a:noFill/>
          <a:ln w="38100" cmpd="sng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32997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Традиции, обычаи вопрос 200  </a:t>
            </a:r>
            <a:r>
              <a:rPr lang="ru-RU" dirty="0"/>
              <a:t>аукцион</a:t>
            </a:r>
          </a:p>
        </p:txBody>
      </p:sp>
      <p:sp>
        <p:nvSpPr>
          <p:cNvPr id="4" name="Скругленный прямоугольник 3">
            <a:hlinkClick r:id="rId4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7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6859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событие происходит каждый день 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11.30. у Букингемского дворца?</a:t>
            </a:r>
          </a:p>
          <a:p>
            <a:pPr marL="0" indent="0" algn="ctr">
              <a:buNone/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Достопримечательности Лондон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5984" y="3214686"/>
            <a:ext cx="4572032" cy="3050198"/>
          </a:xfrm>
          <a:prstGeom prst="rect">
            <a:avLst/>
          </a:prstGeom>
          <a:noFill/>
          <a:ln w="38100" cmpd="sng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58610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Лондон, </a:t>
            </a:r>
            <a:r>
              <a:rPr lang="ru-RU" dirty="0"/>
              <a:t>вопрос 200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7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543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называется колесо обозрения в Лондоне?</a:t>
            </a:r>
          </a:p>
        </p:txBody>
      </p:sp>
      <p:pic>
        <p:nvPicPr>
          <p:cNvPr id="80898" name="Picture 2" descr="Лондонское ок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3143248"/>
            <a:ext cx="5000660" cy="3275433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30441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Знаменитые британцы, </a:t>
            </a:r>
            <a:r>
              <a:rPr lang="ru-RU" dirty="0"/>
              <a:t>вопрос </a:t>
            </a:r>
            <a:r>
              <a:rPr lang="ru-RU" dirty="0" smtClean="0"/>
              <a:t>200 кот в мешке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4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786710" y="5786454"/>
            <a:ext cx="609600" cy="609600"/>
          </a:xfrm>
          <a:prstGeom prst="rect">
            <a:avLst/>
          </a:prstGeom>
        </p:spPr>
      </p:pic>
      <p:sp>
        <p:nvSpPr>
          <p:cNvPr id="7" name="Объект 2"/>
          <p:cNvSpPr txBox="1">
            <a:spLocks noGrp="1"/>
          </p:cNvSpPr>
          <p:nvPr>
            <p:ph idx="1"/>
          </p:nvPr>
        </p:nvSpPr>
        <p:spPr>
          <a:xfrm>
            <a:off x="3571868" y="1857364"/>
            <a:ext cx="5157766" cy="3929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 леди была первой и единственной женщиной – Премьер-министром Великобритании. В нашей стране её называли «железной леди».</a:t>
            </a:r>
          </a:p>
        </p:txBody>
      </p:sp>
      <p:pic>
        <p:nvPicPr>
          <p:cNvPr id="79876" name="Picture 4" descr="Margaret Thatcher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48" y="2214554"/>
            <a:ext cx="2414426" cy="33575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0943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ru-RU" dirty="0" smtClean="0"/>
              <a:t>Литература , </a:t>
            </a:r>
            <a:r>
              <a:rPr lang="ru-RU" dirty="0"/>
              <a:t>вопрос 200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0" y="1857364"/>
            <a:ext cx="4000528" cy="40719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Английский писатель Льюис Кэрролл писал книги для детей. Назовите его самое известное произведение.</a:t>
            </a:r>
          </a:p>
        </p:txBody>
      </p:sp>
      <p:pic>
        <p:nvPicPr>
          <p:cNvPr id="52226" name="Picture 2" descr="Chat du Cheshire - Idole - Pixidol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2143116"/>
            <a:ext cx="3494250" cy="3214710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40045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География , </a:t>
            </a:r>
            <a:r>
              <a:rPr lang="ru-RU" dirty="0"/>
              <a:t>вопрос </a:t>
            </a:r>
            <a:r>
              <a:rPr lang="ru-RU" dirty="0" smtClean="0"/>
              <a:t>300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725144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в Великобритании проходит нулевой меридиан?</a:t>
            </a:r>
          </a:p>
        </p:txBody>
      </p:sp>
      <p:pic>
        <p:nvPicPr>
          <p:cNvPr id="76802" name="Picture 2" descr="Гринвич становится точкой отсчета часовых поясов Записи &quot; ЗаБеГаЛоВкА &quot; УОЛ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2786058"/>
            <a:ext cx="3571900" cy="3598690"/>
          </a:xfrm>
          <a:prstGeom prst="rect">
            <a:avLst/>
          </a:prstGeom>
          <a:noFill/>
          <a:ln w="38100" cmpd="sng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73196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Традиции, обычаи вопрос </a:t>
            </a:r>
            <a:r>
              <a:rPr lang="ru-RU" dirty="0"/>
              <a:t>300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2614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чём традиционно сидит 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лорд-канцлер в Палате лордов британского Парламента?</a:t>
            </a:r>
          </a:p>
        </p:txBody>
      </p:sp>
    </p:spTree>
    <p:extLst>
      <p:ext uri="{BB962C8B-B14F-4D97-AF65-F5344CB8AC3E}">
        <p14:creationId xmlns="" xmlns:p14="http://schemas.microsoft.com/office/powerpoint/2010/main" val="158298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Лондон , </a:t>
            </a:r>
            <a:r>
              <a:rPr lang="ru-RU" dirty="0"/>
              <a:t>вопрос 300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757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раз Лондон был столицей Олимпийских игр?</a:t>
            </a:r>
          </a:p>
        </p:txBody>
      </p:sp>
      <p:pic>
        <p:nvPicPr>
          <p:cNvPr id="74754" name="Picture 2" descr="Анонс выступлений украинских спортсменов. День одиннадцатый. 6 августа Online.u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3286124"/>
            <a:ext cx="4786346" cy="3193177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91172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Темы 1 раунда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47864" y="1412218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География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47864" y="2348322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Традиции, обычаи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47864" y="3284426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Лондон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47864" y="4220530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Знаменитые британцы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47864" y="5157192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Литература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31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Знаменитые британцы, </a:t>
            </a:r>
            <a:r>
              <a:rPr lang="ru-RU" dirty="0"/>
              <a:t>вопрос 300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971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родной город музыкальной группы 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Beatles</a:t>
            </a: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upload.wikimedia.org/wikipedia/commons/thumb/b/b6/Guitars_of_the_sort_played_by_Lennon.jpg/220px-Guitars_of_the_sort_played_by_Lenno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3214686"/>
            <a:ext cx="2095500" cy="3143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4137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 , </a:t>
            </a:r>
            <a:r>
              <a:rPr lang="ru-RU" dirty="0"/>
              <a:t>вопрос 300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357158" y="1571612"/>
            <a:ext cx="8229600" cy="15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какой части Великобритании родился и жил знаменитый поэт Роберт Бернс?</a:t>
            </a:r>
          </a:p>
        </p:txBody>
      </p:sp>
      <p:pic>
        <p:nvPicPr>
          <p:cNvPr id="72708" name="Picture 4" descr="Robert Burns 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2857496"/>
            <a:ext cx="2786082" cy="3726385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74152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География, </a:t>
            </a:r>
            <a:r>
              <a:rPr lang="ru-RU" dirty="0"/>
              <a:t>вопрос </a:t>
            </a:r>
            <a:r>
              <a:rPr lang="ru-RU" dirty="0" smtClean="0"/>
              <a:t>400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328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Северной Ирландии есть второе название. Какое?</a:t>
            </a:r>
          </a:p>
        </p:txBody>
      </p:sp>
      <p:pic>
        <p:nvPicPr>
          <p:cNvPr id="71682" name="Picture 2" descr="The United Kingdom of Great Britain and Northern Ireland - The best sightseeing places to visit in the U.K.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2786058"/>
            <a:ext cx="4857784" cy="3639839"/>
          </a:xfrm>
          <a:prstGeom prst="rect">
            <a:avLst/>
          </a:prstGeom>
          <a:noFill/>
          <a:ln w="38100" cmpd="sng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66989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Традиции, обычаи </a:t>
            </a:r>
            <a:r>
              <a:rPr lang="ru-RU" dirty="0"/>
              <a:t>вопрос </a:t>
            </a:r>
            <a:r>
              <a:rPr lang="ru-RU" dirty="0" smtClean="0"/>
              <a:t>400 </a:t>
            </a:r>
            <a:r>
              <a:rPr lang="ru-RU" dirty="0"/>
              <a:t>кот в мешке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2285984" y="1571612"/>
            <a:ext cx="6400816" cy="22574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место в Лондоне – самое популярное в новогоднюю ночь? </a:t>
            </a:r>
          </a:p>
        </p:txBody>
      </p:sp>
      <p:pic>
        <p:nvPicPr>
          <p:cNvPr id="70658" name="Picture 2" descr="http://upload.wikimedia.org/wikipedia/commons/thumb/b/bc/Trafalgar_Square_Christmas_tree8.jpg/383px-Trafalgar_Square_Christmas_tree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429000"/>
            <a:ext cx="1958012" cy="3062270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06678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Лондон , </a:t>
            </a:r>
            <a:r>
              <a:rPr lang="ru-RU" dirty="0"/>
              <a:t>вопрос 400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90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парк в Лондоне считается самым демократичным? </a:t>
            </a:r>
          </a:p>
        </p:txBody>
      </p:sp>
      <p:pic>
        <p:nvPicPr>
          <p:cNvPr id="7" name="Picture 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3412293"/>
            <a:ext cx="3857652" cy="2872498"/>
          </a:xfrm>
          <a:prstGeom prst="rect">
            <a:avLst/>
          </a:prstGeom>
          <a:noFill/>
          <a:ln w="38100" cmpd="sng">
            <a:solidFill>
              <a:srgbClr val="0033CC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95809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Знаменитые британцы, </a:t>
            </a:r>
            <a:r>
              <a:rPr lang="ru-RU" dirty="0"/>
              <a:t>вопрос 400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2686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Этот государственный и политический деятель дважды избирался Премьер-министром Великобритании и является лауреатом Нобелевской премии в области литературы.</a:t>
            </a:r>
          </a:p>
        </p:txBody>
      </p:sp>
    </p:spTree>
    <p:extLst>
      <p:ext uri="{BB962C8B-B14F-4D97-AF65-F5344CB8AC3E}">
        <p14:creationId xmlns="" xmlns:p14="http://schemas.microsoft.com/office/powerpoint/2010/main" val="181688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Литература, </a:t>
            </a:r>
            <a:r>
              <a:rPr lang="ru-RU" dirty="0"/>
              <a:t>вопрос 400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английская писательница первой заработала миллиард долларов за свои книги?</a:t>
            </a:r>
          </a:p>
        </p:txBody>
      </p:sp>
      <p:pic>
        <p:nvPicPr>
          <p:cNvPr id="41986" name="Picture 2" descr="Новости Nobelon Гастрольное Агентств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3143248"/>
            <a:ext cx="3463628" cy="3428992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08893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География, </a:t>
            </a:r>
            <a:r>
              <a:rPr lang="ru-RU" dirty="0"/>
              <a:t>вопрос </a:t>
            </a:r>
            <a:r>
              <a:rPr lang="ru-RU" dirty="0" smtClean="0"/>
              <a:t>500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Великобритании 16 национальных парков. Какой из них самый большой?</a:t>
            </a:r>
          </a:p>
        </p:txBody>
      </p:sp>
      <p:pic>
        <p:nvPicPr>
          <p:cNvPr id="66562" name="Picture 2" descr="Озёрный край в Великобритании &quot; SFW - приколы, юмор, девки, дтп, машины, фото знаменитостей и многое другое.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04" y="2928934"/>
            <a:ext cx="5801738" cy="3155829"/>
          </a:xfrm>
          <a:prstGeom prst="rect">
            <a:avLst/>
          </a:prstGeom>
          <a:noFill/>
          <a:ln w="38100" cmpd="sng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2341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Традиции, обычаи вопрос </a:t>
            </a:r>
            <a:r>
              <a:rPr lang="ru-RU" dirty="0"/>
              <a:t>500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2257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традиционно должен принести хозяевам первый пришедший в гости  человек в Новый год?</a:t>
            </a:r>
          </a:p>
        </p:txBody>
      </p:sp>
      <p:pic>
        <p:nvPicPr>
          <p:cNvPr id="65538" name="Picture 2" descr="Банк Обоев.Ru - обои для рабочего стола Happy New Year 2010 сеточка, скачать обои на рабочий стол Happy New Year 2010 сеточ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3643314"/>
            <a:ext cx="3905237" cy="29289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4067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Лондон , вопрос </a:t>
            </a:r>
            <a:r>
              <a:rPr lang="ru-RU" dirty="0"/>
              <a:t>500</a:t>
            </a:r>
          </a:p>
        </p:txBody>
      </p:sp>
      <p:sp>
        <p:nvSpPr>
          <p:cNvPr id="5" name="Скругленный прямоугольник 4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7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5430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считается основателем Лондона?</a:t>
            </a:r>
          </a:p>
        </p:txBody>
      </p:sp>
      <p:pic>
        <p:nvPicPr>
          <p:cNvPr id="64516" name="Picture 4" descr="Лондон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3000372"/>
            <a:ext cx="4143404" cy="3107553"/>
          </a:xfrm>
          <a:prstGeom prst="rect">
            <a:avLst/>
          </a:prstGeom>
          <a:noFill/>
          <a:ln w="38100" cmpd="sng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30786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" name="Группа 2047"/>
          <p:cNvGrpSpPr/>
          <p:nvPr/>
        </p:nvGrpSpPr>
        <p:grpSpPr>
          <a:xfrm>
            <a:off x="3267854" y="1151092"/>
            <a:ext cx="5165670" cy="4654252"/>
            <a:chOff x="3267854" y="1151092"/>
            <a:chExt cx="5165670" cy="4654252"/>
          </a:xfrm>
        </p:grpSpPr>
        <p:sp>
          <p:nvSpPr>
            <p:cNvPr id="99" name="Скругленный прямоугольник 98">
              <a:hlinkClick r:id="rId3" action="ppaction://hlinksldjump" highlightClick="1"/>
            </p:cNvPr>
            <p:cNvSpPr/>
            <p:nvPr/>
          </p:nvSpPr>
          <p:spPr>
            <a:xfrm>
              <a:off x="3267854" y="115109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3267854" y="2087196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3267854" y="302330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3267854" y="395996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3267854" y="486924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4300988" y="115109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5" name="Скругленный прямоугольник 104"/>
            <p:cNvSpPr/>
            <p:nvPr/>
          </p:nvSpPr>
          <p:spPr>
            <a:xfrm>
              <a:off x="4300988" y="2087196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6" name="Скругленный прямоугольник 105"/>
            <p:cNvSpPr/>
            <p:nvPr/>
          </p:nvSpPr>
          <p:spPr>
            <a:xfrm>
              <a:off x="4300988" y="302330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7" name="Скругленный прямоугольник 106"/>
            <p:cNvSpPr/>
            <p:nvPr/>
          </p:nvSpPr>
          <p:spPr>
            <a:xfrm>
              <a:off x="4300988" y="395996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4300988" y="486924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5334122" y="115109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5334122" y="2087196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5334122" y="302330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5334122" y="395996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3" name="Скругленный прямоугольник 112"/>
            <p:cNvSpPr/>
            <p:nvPr/>
          </p:nvSpPr>
          <p:spPr>
            <a:xfrm>
              <a:off x="5334122" y="486924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4" name="Скругленный прямоугольник 113"/>
            <p:cNvSpPr/>
            <p:nvPr/>
          </p:nvSpPr>
          <p:spPr>
            <a:xfrm>
              <a:off x="6367256" y="115109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6367256" y="2087196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6367256" y="302330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7" name="Скругленный прямоугольник 116"/>
            <p:cNvSpPr/>
            <p:nvPr/>
          </p:nvSpPr>
          <p:spPr>
            <a:xfrm>
              <a:off x="6367256" y="395996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8" name="Скругленный прямоугольник 117"/>
            <p:cNvSpPr/>
            <p:nvPr/>
          </p:nvSpPr>
          <p:spPr>
            <a:xfrm>
              <a:off x="6367256" y="486924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9" name="Скругленный прямоугольник 118"/>
            <p:cNvSpPr/>
            <p:nvPr/>
          </p:nvSpPr>
          <p:spPr>
            <a:xfrm>
              <a:off x="7400390" y="115109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0" name="Скругленный прямоугольник 119"/>
            <p:cNvSpPr/>
            <p:nvPr/>
          </p:nvSpPr>
          <p:spPr>
            <a:xfrm>
              <a:off x="7400390" y="2087196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1" name="Скругленный прямоугольник 120"/>
            <p:cNvSpPr/>
            <p:nvPr/>
          </p:nvSpPr>
          <p:spPr>
            <a:xfrm>
              <a:off x="7400390" y="302330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7400390" y="395996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3" name="Скругленный прямоугольник 122"/>
            <p:cNvSpPr/>
            <p:nvPr/>
          </p:nvSpPr>
          <p:spPr>
            <a:xfrm>
              <a:off x="7400390" y="486924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Скругленный прямоугольник 3"/>
          <p:cNvSpPr/>
          <p:nvPr/>
        </p:nvSpPr>
        <p:spPr>
          <a:xfrm>
            <a:off x="675566" y="1151092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География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75566" y="2087196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Традиции, обычаи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75566" y="3023300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Лондон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5566" y="3959404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Знаменитые британцы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5566" y="4896066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Литература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>
            <a:hlinkClick r:id="rId3" action="ppaction://hlinksldjump" highlightClick="1"/>
          </p:cNvPr>
          <p:cNvSpPr/>
          <p:nvPr/>
        </p:nvSpPr>
        <p:spPr>
          <a:xfrm>
            <a:off x="3267854" y="115109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>
            <a:hlinkClick r:id="rId4" action="ppaction://hlinksldjump"/>
          </p:cNvPr>
          <p:cNvSpPr/>
          <p:nvPr/>
        </p:nvSpPr>
        <p:spPr>
          <a:xfrm>
            <a:off x="3267854" y="2087196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>
            <a:hlinkClick r:id="rId5" action="ppaction://hlinksldjump"/>
          </p:cNvPr>
          <p:cNvSpPr/>
          <p:nvPr/>
        </p:nvSpPr>
        <p:spPr>
          <a:xfrm>
            <a:off x="3267854" y="302330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25">
            <a:hlinkClick r:id="rId6" action="ppaction://hlinksldjump"/>
          </p:cNvPr>
          <p:cNvSpPr/>
          <p:nvPr/>
        </p:nvSpPr>
        <p:spPr>
          <a:xfrm>
            <a:off x="3267854" y="395996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Скругленный прямоугольник 26">
            <a:hlinkClick r:id="rId7" action="ppaction://hlinksldjump"/>
          </p:cNvPr>
          <p:cNvSpPr/>
          <p:nvPr/>
        </p:nvSpPr>
        <p:spPr>
          <a:xfrm>
            <a:off x="3267854" y="486924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Скругленный прямоугольник 27">
            <a:hlinkClick r:id="rId8" action="ppaction://hlinksldjump"/>
          </p:cNvPr>
          <p:cNvSpPr/>
          <p:nvPr/>
        </p:nvSpPr>
        <p:spPr>
          <a:xfrm>
            <a:off x="4300988" y="115109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</a:p>
        </p:txBody>
      </p:sp>
      <p:sp>
        <p:nvSpPr>
          <p:cNvPr id="29" name="Скругленный прямоугольник 28">
            <a:hlinkClick r:id="rId9" action="ppaction://hlinksldjump"/>
          </p:cNvPr>
          <p:cNvSpPr/>
          <p:nvPr/>
        </p:nvSpPr>
        <p:spPr>
          <a:xfrm>
            <a:off x="4300988" y="2087196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</a:t>
            </a:r>
          </a:p>
        </p:txBody>
      </p:sp>
      <p:sp>
        <p:nvSpPr>
          <p:cNvPr id="30" name="Скругленный прямоугольник 29">
            <a:hlinkClick r:id="rId10" action="ppaction://hlinksldjump"/>
          </p:cNvPr>
          <p:cNvSpPr/>
          <p:nvPr/>
        </p:nvSpPr>
        <p:spPr>
          <a:xfrm>
            <a:off x="4300988" y="302330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</a:t>
            </a:r>
          </a:p>
        </p:txBody>
      </p:sp>
      <p:sp>
        <p:nvSpPr>
          <p:cNvPr id="31" name="Скругленный прямоугольник 30">
            <a:hlinkClick r:id="rId11" action="ppaction://hlinksldjump"/>
          </p:cNvPr>
          <p:cNvSpPr/>
          <p:nvPr/>
        </p:nvSpPr>
        <p:spPr>
          <a:xfrm>
            <a:off x="4300988" y="395996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</a:t>
            </a:r>
          </a:p>
        </p:txBody>
      </p:sp>
      <p:sp>
        <p:nvSpPr>
          <p:cNvPr id="32" name="Скругленный прямоугольник 31">
            <a:hlinkClick r:id="rId12" action="ppaction://hlinksldjump"/>
          </p:cNvPr>
          <p:cNvSpPr/>
          <p:nvPr/>
        </p:nvSpPr>
        <p:spPr>
          <a:xfrm>
            <a:off x="4300988" y="486924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</a:t>
            </a:r>
          </a:p>
        </p:txBody>
      </p:sp>
      <p:sp>
        <p:nvSpPr>
          <p:cNvPr id="33" name="Скругленный прямоугольник 32">
            <a:hlinkClick r:id="rId13" action="ppaction://hlinksldjump"/>
          </p:cNvPr>
          <p:cNvSpPr/>
          <p:nvPr/>
        </p:nvSpPr>
        <p:spPr>
          <a:xfrm>
            <a:off x="5334122" y="115109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</a:p>
        </p:txBody>
      </p:sp>
      <p:sp>
        <p:nvSpPr>
          <p:cNvPr id="34" name="Скругленный прямоугольник 33">
            <a:hlinkClick r:id="rId14" action="ppaction://hlinksldjump"/>
          </p:cNvPr>
          <p:cNvSpPr/>
          <p:nvPr/>
        </p:nvSpPr>
        <p:spPr>
          <a:xfrm>
            <a:off x="5334122" y="2087196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</a:t>
            </a:r>
          </a:p>
        </p:txBody>
      </p:sp>
      <p:sp>
        <p:nvSpPr>
          <p:cNvPr id="35" name="Скругленный прямоугольник 34">
            <a:hlinkClick r:id="rId15" action="ppaction://hlinksldjump"/>
          </p:cNvPr>
          <p:cNvSpPr/>
          <p:nvPr/>
        </p:nvSpPr>
        <p:spPr>
          <a:xfrm>
            <a:off x="5334122" y="302330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</a:t>
            </a:r>
          </a:p>
        </p:txBody>
      </p:sp>
      <p:sp>
        <p:nvSpPr>
          <p:cNvPr id="36" name="Скругленный прямоугольник 35">
            <a:hlinkClick r:id="rId16" action="ppaction://hlinksldjump"/>
          </p:cNvPr>
          <p:cNvSpPr/>
          <p:nvPr/>
        </p:nvSpPr>
        <p:spPr>
          <a:xfrm>
            <a:off x="5334122" y="395996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</a:t>
            </a:r>
          </a:p>
        </p:txBody>
      </p:sp>
      <p:sp>
        <p:nvSpPr>
          <p:cNvPr id="37" name="Скругленный прямоугольник 36">
            <a:hlinkClick r:id="rId17" action="ppaction://hlinksldjump"/>
          </p:cNvPr>
          <p:cNvSpPr/>
          <p:nvPr/>
        </p:nvSpPr>
        <p:spPr>
          <a:xfrm>
            <a:off x="5334122" y="486924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</a:t>
            </a:r>
          </a:p>
        </p:txBody>
      </p:sp>
      <p:sp>
        <p:nvSpPr>
          <p:cNvPr id="38" name="Скругленный прямоугольник 37">
            <a:hlinkClick r:id="rId18" action="ppaction://hlinksldjump"/>
          </p:cNvPr>
          <p:cNvSpPr/>
          <p:nvPr/>
        </p:nvSpPr>
        <p:spPr>
          <a:xfrm>
            <a:off x="6367256" y="115109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</a:p>
        </p:txBody>
      </p:sp>
      <p:sp>
        <p:nvSpPr>
          <p:cNvPr id="39" name="Скругленный прямоугольник 38">
            <a:hlinkClick r:id="rId11" action="ppaction://hlinksldjump"/>
          </p:cNvPr>
          <p:cNvSpPr/>
          <p:nvPr/>
        </p:nvSpPr>
        <p:spPr>
          <a:xfrm>
            <a:off x="6367256" y="2087196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</a:t>
            </a:r>
            <a:endParaRPr lang="ru-RU" dirty="0"/>
          </a:p>
        </p:txBody>
      </p:sp>
      <p:sp>
        <p:nvSpPr>
          <p:cNvPr id="40" name="Скругленный прямоугольник 39">
            <a:hlinkClick r:id="rId19" action="ppaction://hlinksldjump"/>
          </p:cNvPr>
          <p:cNvSpPr/>
          <p:nvPr/>
        </p:nvSpPr>
        <p:spPr>
          <a:xfrm>
            <a:off x="6367256" y="302330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</a:t>
            </a:r>
            <a:endParaRPr lang="ru-RU" dirty="0"/>
          </a:p>
        </p:txBody>
      </p:sp>
      <p:sp>
        <p:nvSpPr>
          <p:cNvPr id="41" name="Скругленный прямоугольник 40">
            <a:hlinkClick r:id="rId20" action="ppaction://hlinksldjump"/>
          </p:cNvPr>
          <p:cNvSpPr/>
          <p:nvPr/>
        </p:nvSpPr>
        <p:spPr>
          <a:xfrm>
            <a:off x="6367256" y="395996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</a:t>
            </a:r>
            <a:endParaRPr lang="ru-RU" dirty="0"/>
          </a:p>
        </p:txBody>
      </p:sp>
      <p:sp>
        <p:nvSpPr>
          <p:cNvPr id="42" name="Скругленный прямоугольник 41">
            <a:hlinkClick r:id="rId21" action="ppaction://hlinksldjump"/>
          </p:cNvPr>
          <p:cNvSpPr/>
          <p:nvPr/>
        </p:nvSpPr>
        <p:spPr>
          <a:xfrm>
            <a:off x="6367256" y="486924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</a:t>
            </a:r>
            <a:endParaRPr lang="ru-RU" dirty="0"/>
          </a:p>
        </p:txBody>
      </p:sp>
      <p:sp>
        <p:nvSpPr>
          <p:cNvPr id="43" name="Скругленный прямоугольник 42">
            <a:hlinkClick r:id="rId22" action="ppaction://hlinksldjump"/>
          </p:cNvPr>
          <p:cNvSpPr/>
          <p:nvPr/>
        </p:nvSpPr>
        <p:spPr>
          <a:xfrm>
            <a:off x="7400390" y="115109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endParaRPr lang="ru-RU" dirty="0"/>
          </a:p>
        </p:txBody>
      </p:sp>
      <p:sp>
        <p:nvSpPr>
          <p:cNvPr id="44" name="Скругленный прямоугольник 43">
            <a:hlinkClick r:id="rId23" action="ppaction://hlinksldjump"/>
          </p:cNvPr>
          <p:cNvSpPr/>
          <p:nvPr/>
        </p:nvSpPr>
        <p:spPr>
          <a:xfrm>
            <a:off x="7400390" y="2087196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500</a:t>
            </a:r>
            <a:endParaRPr lang="ru-RU" dirty="0"/>
          </a:p>
        </p:txBody>
      </p:sp>
      <p:sp>
        <p:nvSpPr>
          <p:cNvPr id="45" name="Скругленный прямоугольник 44">
            <a:hlinkClick r:id="rId24" action="ppaction://hlinksldjump"/>
          </p:cNvPr>
          <p:cNvSpPr/>
          <p:nvPr/>
        </p:nvSpPr>
        <p:spPr>
          <a:xfrm>
            <a:off x="7400390" y="302330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500</a:t>
            </a:r>
            <a:endParaRPr lang="ru-RU" dirty="0"/>
          </a:p>
        </p:txBody>
      </p:sp>
      <p:sp>
        <p:nvSpPr>
          <p:cNvPr id="46" name="Скругленный прямоугольник 45">
            <a:hlinkClick r:id="rId9" action="ppaction://hlinksldjump"/>
          </p:cNvPr>
          <p:cNvSpPr/>
          <p:nvPr/>
        </p:nvSpPr>
        <p:spPr>
          <a:xfrm>
            <a:off x="7400390" y="395996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500</a:t>
            </a:r>
            <a:endParaRPr lang="ru-RU" dirty="0"/>
          </a:p>
        </p:txBody>
      </p:sp>
      <p:sp>
        <p:nvSpPr>
          <p:cNvPr id="47" name="Скругленный прямоугольник 46">
            <a:hlinkClick r:id="rId25" action="ppaction://hlinksldjump"/>
          </p:cNvPr>
          <p:cNvSpPr/>
          <p:nvPr/>
        </p:nvSpPr>
        <p:spPr>
          <a:xfrm>
            <a:off x="7400390" y="486924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500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3514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dirty="0" smtClean="0"/>
              <a:t>Знаменитые британцы, </a:t>
            </a:r>
            <a:r>
              <a:rPr lang="ru-RU" dirty="0"/>
              <a:t>вопрос </a:t>
            </a:r>
            <a:r>
              <a:rPr lang="ru-RU" dirty="0" smtClean="0"/>
              <a:t>500   </a:t>
            </a:r>
            <a:r>
              <a:rPr lang="ru-RU" dirty="0"/>
              <a:t>аукцион</a:t>
            </a:r>
          </a:p>
        </p:txBody>
      </p:sp>
      <p:sp>
        <p:nvSpPr>
          <p:cNvPr id="5" name="Скругленный прямоугольник 4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7" name="Объект 2"/>
          <p:cNvSpPr txBox="1">
            <a:spLocks noGrp="1"/>
          </p:cNvSpPr>
          <p:nvPr>
            <p:ph idx="1"/>
          </p:nvPr>
        </p:nvSpPr>
        <p:spPr>
          <a:xfrm>
            <a:off x="457200" y="2214555"/>
            <a:ext cx="8229600" cy="2286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 британская королева пробыла на троне больше других монархов: 63 года и семь месяцев. Её эпоха была временем наибольшего расцвета Британской империи.</a:t>
            </a:r>
          </a:p>
        </p:txBody>
      </p:sp>
    </p:spTree>
    <p:extLst>
      <p:ext uri="{BB962C8B-B14F-4D97-AF65-F5344CB8AC3E}">
        <p14:creationId xmlns="" xmlns:p14="http://schemas.microsoft.com/office/powerpoint/2010/main" val="407513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Литература, </a:t>
            </a:r>
            <a:r>
              <a:rPr lang="ru-RU" dirty="0"/>
              <a:t>вопрос 500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543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Известный английский писатель, автор книг «</a:t>
            </a:r>
            <a:r>
              <a:rPr lang="ru-RU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Хоббит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и «Властелин колец»</a:t>
            </a:r>
          </a:p>
        </p:txBody>
      </p:sp>
      <p:pic>
        <p:nvPicPr>
          <p:cNvPr id="36866" name="Picture 2" descr="&quot;Хоббит&quot; укомплектован на 99% / Новости КиноМет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3071810"/>
            <a:ext cx="4805286" cy="3214710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28221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/>
              <a:t>Королевская семья, </a:t>
            </a:r>
            <a:r>
              <a:rPr lang="ru-RU" dirty="0"/>
              <a:t>вопрос </a:t>
            </a:r>
            <a:r>
              <a:rPr lang="ru-RU" dirty="0" smtClean="0"/>
              <a:t>200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4716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детей у королевы Елизаветы 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pic>
        <p:nvPicPr>
          <p:cNvPr id="61444" name="Picture 4" descr="Королева Британии просит выделить больше средств на содержание монаршего дома &quot; Новости по-украински - InUKR.ne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3071810"/>
            <a:ext cx="5500726" cy="3524253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07262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Транспорт, </a:t>
            </a:r>
            <a:r>
              <a:rPr lang="ru-RU" dirty="0"/>
              <a:t>вопрос 200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04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Какого цвета такси в Лондоне?</a:t>
            </a:r>
          </a:p>
        </p:txBody>
      </p:sp>
      <p:pic>
        <p:nvPicPr>
          <p:cNvPr id="7" name="Picture 12" descr="word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3357562"/>
            <a:ext cx="206271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445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Символы, </a:t>
            </a:r>
            <a:r>
              <a:rPr lang="ru-RU" dirty="0"/>
              <a:t>вопрос 200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28596" y="1500174"/>
            <a:ext cx="8229600" cy="2257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каждой из частей соединенного королевства есть символ – растение. Назовите флористический символ Англии.</a:t>
            </a:r>
          </a:p>
        </p:txBody>
      </p:sp>
      <p:pic>
        <p:nvPicPr>
          <p:cNvPr id="8" name="Picture 21" descr="знак вопроса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3643314"/>
            <a:ext cx="2400312" cy="2289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62656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Шекспир  вопрос </a:t>
            </a:r>
            <a:r>
              <a:rPr lang="ru-RU" dirty="0"/>
              <a:t>200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543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Стихотворения, состоящие из 14-ти строк, писал Уильям Шекспир. Как называется такая поэтическая форма?</a:t>
            </a:r>
          </a:p>
        </p:txBody>
      </p:sp>
      <p:pic>
        <p:nvPicPr>
          <p:cNvPr id="7" name="Picture 4" descr="1b3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3786190"/>
            <a:ext cx="3203575" cy="18240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7736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Искусство, </a:t>
            </a:r>
            <a:r>
              <a:rPr lang="ru-RU" dirty="0"/>
              <a:t>вопрос 200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Знаменитый архитектор, автор проекта Собора святого Павла в Лондоне</a:t>
            </a:r>
          </a:p>
        </p:txBody>
      </p:sp>
      <p:pic>
        <p:nvPicPr>
          <p:cNvPr id="31746" name="Picture 2" descr="Внутреннее убранство Собор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3000372"/>
            <a:ext cx="4414109" cy="2857496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09336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Королевская семья, </a:t>
            </a:r>
            <a:r>
              <a:rPr lang="ru-RU" dirty="0"/>
              <a:t>вопрос </a:t>
            </a:r>
            <a:r>
              <a:rPr lang="ru-RU" dirty="0" smtClean="0"/>
              <a:t>400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543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состоялась свадьба принца Чарльза и принцессы Дианы?</a:t>
            </a:r>
          </a:p>
        </p:txBody>
      </p:sp>
      <p:pic>
        <p:nvPicPr>
          <p:cNvPr id="56322" name="Picture 2" descr="Би-би-си Люди О свадьбе, о моде и о той, что смеется последне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3143248"/>
            <a:ext cx="3714776" cy="2778280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35551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Транспорт, </a:t>
            </a:r>
            <a:r>
              <a:rPr lang="ru-RU" dirty="0"/>
              <a:t>вопрос </a:t>
            </a:r>
            <a:r>
              <a:rPr lang="ru-RU" dirty="0" smtClean="0"/>
              <a:t>400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вид транспорта впервые в мире появился в Лондоне в 1863 году?</a:t>
            </a:r>
          </a:p>
        </p:txBody>
      </p:sp>
      <p:pic>
        <p:nvPicPr>
          <p:cNvPr id="7" name="Picture 12" descr="word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3357562"/>
            <a:ext cx="206271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2410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Символы, </a:t>
            </a:r>
            <a:r>
              <a:rPr lang="ru-RU" dirty="0"/>
              <a:t>вопрос </a:t>
            </a:r>
            <a:r>
              <a:rPr lang="ru-RU" dirty="0" smtClean="0"/>
              <a:t>400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2185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Черные вороны, проживающие в Тауэре, олицетворяют процветание Британии. Сколько воронов должно жить в Тауэре, согласно легенде?</a:t>
            </a:r>
          </a:p>
        </p:txBody>
      </p:sp>
      <p:pic>
        <p:nvPicPr>
          <p:cNvPr id="28674" name="Picture 2" descr="marius_more - Зачем в Тауэре нужны чёрные вОроны?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3786190"/>
            <a:ext cx="3714776" cy="2786082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17409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Темы 2 раунда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43240" y="1357298"/>
            <a:ext cx="2796912" cy="99102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Королевская семья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43240" y="2285992"/>
            <a:ext cx="2796912" cy="99843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Транспорт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71802" y="3143248"/>
            <a:ext cx="2868350" cy="1077282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Символы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71802" y="4071942"/>
            <a:ext cx="2868350" cy="1084692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Шекспир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71802" y="5000636"/>
            <a:ext cx="2868350" cy="1092660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Искусство 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200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Шекспир  вопрос 400   </a:t>
            </a:r>
            <a:r>
              <a:rPr lang="ru-RU" dirty="0"/>
              <a:t>аукцион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328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какой реке расположен родной город Шекспира?</a:t>
            </a:r>
          </a:p>
        </p:txBody>
      </p:sp>
      <p:pic>
        <p:nvPicPr>
          <p:cNvPr id="27652" name="Picture 4" descr="Стратфорд-он-Эйвон - родился Шекспир / Стратфорд-он-Эйвон - родился Шекспир / Стратфорд-он-Эйвон / Достопримечательности / Велик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3000372"/>
            <a:ext cx="3500462" cy="2625347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97608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Искусство, </a:t>
            </a:r>
            <a:r>
              <a:rPr lang="ru-RU" dirty="0"/>
              <a:t>вопрос </a:t>
            </a:r>
            <a:r>
              <a:rPr lang="ru-RU" dirty="0" smtClean="0"/>
              <a:t>400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английского актера, известного по главной роли в фильмах о мистере </a:t>
            </a:r>
            <a:r>
              <a:rPr lang="ru-RU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Бине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26626" name="Picture 2" descr="Скачать торрент &quot;Мистер Бин / Bean (1997) BDRip от HQCLUB&quot; бесплатно * Торрент трекер Colide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2928934"/>
            <a:ext cx="5929354" cy="3209264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34688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dirty="0" smtClean="0"/>
              <a:t>Королевская семья, </a:t>
            </a:r>
            <a:r>
              <a:rPr lang="ru-RU" dirty="0"/>
              <a:t>вопрос </a:t>
            </a:r>
            <a:r>
              <a:rPr lang="ru-RU" dirty="0" smtClean="0"/>
              <a:t>600 </a:t>
            </a:r>
            <a:r>
              <a:rPr lang="ru-RU" dirty="0"/>
              <a:t>кот в мешке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928803"/>
            <a:ext cx="8229600" cy="1428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в Лондоне хранятся королевские регалии и драгоценности?</a:t>
            </a:r>
          </a:p>
        </p:txBody>
      </p:sp>
      <p:pic>
        <p:nvPicPr>
          <p:cNvPr id="7" name="Picture 2" descr="Королевские регалии Великобритании в Тауэр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3143248"/>
            <a:ext cx="3824933" cy="3121369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5810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Транспорт, </a:t>
            </a:r>
            <a:r>
              <a:rPr lang="ru-RU" dirty="0"/>
              <a:t>вопрос 600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Именно этим транспортом путешествовали  три друга и собака: герои книги Джерома Джерома. О каком транспорте идет речь?</a:t>
            </a:r>
          </a:p>
        </p:txBody>
      </p:sp>
      <p:pic>
        <p:nvPicPr>
          <p:cNvPr id="7" name="Picture 21" descr="знак вопроса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3643314"/>
            <a:ext cx="2400312" cy="2289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5329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Символы, </a:t>
            </a:r>
            <a:r>
              <a:rPr lang="ru-RU" dirty="0"/>
              <a:t>вопрос 600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флаг одной из частей Соединенного королевства. Какой?</a:t>
            </a:r>
          </a:p>
        </p:txBody>
      </p:sp>
      <p:pic>
        <p:nvPicPr>
          <p:cNvPr id="23554" name="Picture 2" descr="Wales v Northern Ireland Odds Preview and Tips sportnewsbase…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3143248"/>
            <a:ext cx="5242284" cy="3143272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70795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Шекспир  вопрос </a:t>
            </a:r>
            <a:r>
              <a:rPr lang="ru-RU" dirty="0"/>
              <a:t>600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4716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назывался театр Шекспира в Лондоне?</a:t>
            </a:r>
          </a:p>
        </p:txBody>
      </p:sp>
      <p:pic>
        <p:nvPicPr>
          <p:cNvPr id="22530" name="Picture 2" descr="Последние извести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2643182"/>
            <a:ext cx="4286250" cy="2952751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2444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Искусство, </a:t>
            </a:r>
            <a:r>
              <a:rPr lang="ru-RU" dirty="0"/>
              <a:t>вопрос 600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257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была открыта Лондонская Национальная галерея?</a:t>
            </a:r>
          </a:p>
        </p:txBody>
      </p:sp>
      <p:pic>
        <p:nvPicPr>
          <p:cNvPr id="21506" name="Picture 2" descr="Национальная галерея 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2928934"/>
            <a:ext cx="5072098" cy="3384041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64402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Королевская семья, </a:t>
            </a:r>
            <a:r>
              <a:rPr lang="ru-RU" dirty="0"/>
              <a:t>вопрос </a:t>
            </a:r>
            <a:r>
              <a:rPr lang="ru-RU" dirty="0" smtClean="0"/>
              <a:t>800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543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единственное место в Лондоне, куда королева не может войти </a:t>
            </a:r>
          </a:p>
          <a:p>
            <a:pPr marL="0" indent="0" algn="ctr">
              <a:buNone/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 descr="&quot;Теплое пальтишко&quot; для звезды 2012 :: Редакционные материалы :: FOTODO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2714620"/>
            <a:ext cx="2571768" cy="3857653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29409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Транспорт вопрос 800  </a:t>
            </a:r>
            <a:r>
              <a:rPr lang="ru-RU" dirty="0"/>
              <a:t>аукцион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4716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лондонцы называют свое метро?</a:t>
            </a:r>
          </a:p>
        </p:txBody>
      </p:sp>
      <p:pic>
        <p:nvPicPr>
          <p:cNvPr id="19458" name="Picture 2" descr="Londres Metr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2714620"/>
            <a:ext cx="4876800" cy="3252788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96807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Символы   </a:t>
            </a:r>
            <a:r>
              <a:rPr lang="ru-RU" dirty="0"/>
              <a:t>вопрос 800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32873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струнный щипковый музыкальный инструмент изображен на гербе Северной Ирландии?</a:t>
            </a:r>
          </a:p>
        </p:txBody>
      </p:sp>
      <p:pic>
        <p:nvPicPr>
          <p:cNvPr id="7" name="Picture 19" descr="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3214686"/>
            <a:ext cx="1862144" cy="24321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1439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" name="Группа 2047"/>
          <p:cNvGrpSpPr/>
          <p:nvPr/>
        </p:nvGrpSpPr>
        <p:grpSpPr>
          <a:xfrm>
            <a:off x="3267854" y="1151092"/>
            <a:ext cx="5165670" cy="4654252"/>
            <a:chOff x="3267854" y="1151092"/>
            <a:chExt cx="5165670" cy="4654252"/>
          </a:xfrm>
        </p:grpSpPr>
        <p:sp>
          <p:nvSpPr>
            <p:cNvPr id="99" name="Скругленный прямоугольник 98">
              <a:hlinkClick r:id="rId3" action="ppaction://hlinksldjump" highlightClick="1"/>
            </p:cNvPr>
            <p:cNvSpPr/>
            <p:nvPr/>
          </p:nvSpPr>
          <p:spPr>
            <a:xfrm>
              <a:off x="3267854" y="115109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0" name="Скругленный прямоугольник 99"/>
            <p:cNvSpPr/>
            <p:nvPr/>
          </p:nvSpPr>
          <p:spPr>
            <a:xfrm>
              <a:off x="3267854" y="2087196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1" name="Скругленный прямоугольник 100"/>
            <p:cNvSpPr/>
            <p:nvPr/>
          </p:nvSpPr>
          <p:spPr>
            <a:xfrm>
              <a:off x="3267854" y="302330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2" name="Скругленный прямоугольник 101"/>
            <p:cNvSpPr/>
            <p:nvPr/>
          </p:nvSpPr>
          <p:spPr>
            <a:xfrm>
              <a:off x="3267854" y="395996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3" name="Скругленный прямоугольник 102"/>
            <p:cNvSpPr/>
            <p:nvPr/>
          </p:nvSpPr>
          <p:spPr>
            <a:xfrm>
              <a:off x="3267854" y="486924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4300988" y="115109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5" name="Скругленный прямоугольник 104"/>
            <p:cNvSpPr/>
            <p:nvPr/>
          </p:nvSpPr>
          <p:spPr>
            <a:xfrm>
              <a:off x="4300988" y="2087196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6" name="Скругленный прямоугольник 105"/>
            <p:cNvSpPr/>
            <p:nvPr/>
          </p:nvSpPr>
          <p:spPr>
            <a:xfrm>
              <a:off x="4300988" y="302330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7" name="Скругленный прямоугольник 106"/>
            <p:cNvSpPr/>
            <p:nvPr/>
          </p:nvSpPr>
          <p:spPr>
            <a:xfrm>
              <a:off x="4300988" y="395996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>
              <a:off x="4300988" y="486924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9" name="Скругленный прямоугольник 108"/>
            <p:cNvSpPr/>
            <p:nvPr/>
          </p:nvSpPr>
          <p:spPr>
            <a:xfrm>
              <a:off x="5334122" y="115109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5334122" y="2087196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1" name="Скругленный прямоугольник 110"/>
            <p:cNvSpPr/>
            <p:nvPr/>
          </p:nvSpPr>
          <p:spPr>
            <a:xfrm>
              <a:off x="5334122" y="302330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>
              <a:off x="5334122" y="395996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3" name="Скругленный прямоугольник 112"/>
            <p:cNvSpPr/>
            <p:nvPr/>
          </p:nvSpPr>
          <p:spPr>
            <a:xfrm>
              <a:off x="5334122" y="486924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4" name="Скругленный прямоугольник 113"/>
            <p:cNvSpPr/>
            <p:nvPr/>
          </p:nvSpPr>
          <p:spPr>
            <a:xfrm>
              <a:off x="6367256" y="115109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5" name="Скругленный прямоугольник 114"/>
            <p:cNvSpPr/>
            <p:nvPr/>
          </p:nvSpPr>
          <p:spPr>
            <a:xfrm>
              <a:off x="6367256" y="2087196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6367256" y="302330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7" name="Скругленный прямоугольник 116"/>
            <p:cNvSpPr/>
            <p:nvPr/>
          </p:nvSpPr>
          <p:spPr>
            <a:xfrm>
              <a:off x="6367256" y="395996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8" name="Скругленный прямоугольник 117"/>
            <p:cNvSpPr/>
            <p:nvPr/>
          </p:nvSpPr>
          <p:spPr>
            <a:xfrm>
              <a:off x="6367256" y="486924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9" name="Скругленный прямоугольник 118"/>
            <p:cNvSpPr/>
            <p:nvPr/>
          </p:nvSpPr>
          <p:spPr>
            <a:xfrm>
              <a:off x="7400390" y="115109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0" name="Скругленный прямоугольник 119"/>
            <p:cNvSpPr/>
            <p:nvPr/>
          </p:nvSpPr>
          <p:spPr>
            <a:xfrm>
              <a:off x="7400390" y="2087196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1" name="Скругленный прямоугольник 120"/>
            <p:cNvSpPr/>
            <p:nvPr/>
          </p:nvSpPr>
          <p:spPr>
            <a:xfrm>
              <a:off x="7400390" y="302330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7400390" y="3959962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3" name="Скругленный прямоугольник 122"/>
            <p:cNvSpPr/>
            <p:nvPr/>
          </p:nvSpPr>
          <p:spPr>
            <a:xfrm>
              <a:off x="7400390" y="4869240"/>
              <a:ext cx="1033134" cy="936104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4" name="Скругленный прямоугольник 3"/>
          <p:cNvSpPr/>
          <p:nvPr/>
        </p:nvSpPr>
        <p:spPr>
          <a:xfrm>
            <a:off x="675566" y="1151092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Королевская семья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75566" y="2087196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Транспорт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75566" y="3023300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Символы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5566" y="3959404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Шекспир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5566" y="4896066"/>
            <a:ext cx="2592288" cy="936104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Искусство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>
            <a:hlinkClick r:id="rId4" action="ppaction://hlinksldjump" highlightClick="1"/>
          </p:cNvPr>
          <p:cNvSpPr/>
          <p:nvPr/>
        </p:nvSpPr>
        <p:spPr>
          <a:xfrm>
            <a:off x="3267854" y="115109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>
            <a:hlinkClick r:id="rId5" action="ppaction://hlinksldjump"/>
          </p:cNvPr>
          <p:cNvSpPr/>
          <p:nvPr/>
        </p:nvSpPr>
        <p:spPr>
          <a:xfrm>
            <a:off x="3267854" y="2087196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>
            <a:hlinkClick r:id="rId6" action="ppaction://hlinksldjump"/>
          </p:cNvPr>
          <p:cNvSpPr/>
          <p:nvPr/>
        </p:nvSpPr>
        <p:spPr>
          <a:xfrm>
            <a:off x="3267854" y="302330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Скругленный прямоугольник 25">
            <a:hlinkClick r:id="rId7" action="ppaction://hlinksldjump"/>
          </p:cNvPr>
          <p:cNvSpPr/>
          <p:nvPr/>
        </p:nvSpPr>
        <p:spPr>
          <a:xfrm>
            <a:off x="3267854" y="395996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Скругленный прямоугольник 26">
            <a:hlinkClick r:id="rId8" action="ppaction://hlinksldjump"/>
          </p:cNvPr>
          <p:cNvSpPr/>
          <p:nvPr/>
        </p:nvSpPr>
        <p:spPr>
          <a:xfrm>
            <a:off x="3267854" y="486924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Скругленный прямоугольник 27">
            <a:hlinkClick r:id="rId9" action="ppaction://hlinksldjump"/>
          </p:cNvPr>
          <p:cNvSpPr/>
          <p:nvPr/>
        </p:nvSpPr>
        <p:spPr>
          <a:xfrm>
            <a:off x="4300988" y="115109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</a:t>
            </a:r>
          </a:p>
        </p:txBody>
      </p:sp>
      <p:sp>
        <p:nvSpPr>
          <p:cNvPr id="29" name="Скругленный прямоугольник 28">
            <a:hlinkClick r:id="rId10" action="ppaction://hlinksldjump"/>
          </p:cNvPr>
          <p:cNvSpPr/>
          <p:nvPr/>
        </p:nvSpPr>
        <p:spPr>
          <a:xfrm>
            <a:off x="4300988" y="2087196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</a:t>
            </a:r>
          </a:p>
        </p:txBody>
      </p:sp>
      <p:sp>
        <p:nvSpPr>
          <p:cNvPr id="30" name="Скругленный прямоугольник 29">
            <a:hlinkClick r:id="rId11" action="ppaction://hlinksldjump"/>
          </p:cNvPr>
          <p:cNvSpPr/>
          <p:nvPr/>
        </p:nvSpPr>
        <p:spPr>
          <a:xfrm>
            <a:off x="4300988" y="302330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</a:p>
        </p:txBody>
      </p:sp>
      <p:sp>
        <p:nvSpPr>
          <p:cNvPr id="31" name="Скругленный прямоугольник 30">
            <a:hlinkClick r:id="rId12" action="ppaction://hlinksldjump"/>
          </p:cNvPr>
          <p:cNvSpPr/>
          <p:nvPr/>
        </p:nvSpPr>
        <p:spPr>
          <a:xfrm>
            <a:off x="4300988" y="395996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</a:p>
        </p:txBody>
      </p:sp>
      <p:sp>
        <p:nvSpPr>
          <p:cNvPr id="32" name="Скругленный прямоугольник 31">
            <a:hlinkClick r:id="rId13" action="ppaction://hlinksldjump"/>
          </p:cNvPr>
          <p:cNvSpPr/>
          <p:nvPr/>
        </p:nvSpPr>
        <p:spPr>
          <a:xfrm>
            <a:off x="4300988" y="486924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</a:p>
        </p:txBody>
      </p:sp>
      <p:sp>
        <p:nvSpPr>
          <p:cNvPr id="33" name="Скругленный прямоугольник 32">
            <a:hlinkClick r:id="rId14" action="ppaction://hlinksldjump"/>
          </p:cNvPr>
          <p:cNvSpPr/>
          <p:nvPr/>
        </p:nvSpPr>
        <p:spPr>
          <a:xfrm>
            <a:off x="5334122" y="115109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600</a:t>
            </a:r>
          </a:p>
        </p:txBody>
      </p:sp>
      <p:sp>
        <p:nvSpPr>
          <p:cNvPr id="34" name="Скругленный прямоугольник 33">
            <a:hlinkClick r:id="rId15" action="ppaction://hlinksldjump"/>
          </p:cNvPr>
          <p:cNvSpPr/>
          <p:nvPr/>
        </p:nvSpPr>
        <p:spPr>
          <a:xfrm>
            <a:off x="5334122" y="2087196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</a:p>
        </p:txBody>
      </p:sp>
      <p:sp>
        <p:nvSpPr>
          <p:cNvPr id="35" name="Скругленный прямоугольник 34">
            <a:hlinkClick r:id="rId16" action="ppaction://hlinksldjump"/>
          </p:cNvPr>
          <p:cNvSpPr/>
          <p:nvPr/>
        </p:nvSpPr>
        <p:spPr>
          <a:xfrm>
            <a:off x="5334122" y="302330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</a:p>
        </p:txBody>
      </p:sp>
      <p:sp>
        <p:nvSpPr>
          <p:cNvPr id="36" name="Скругленный прямоугольник 35">
            <a:hlinkClick r:id="rId17" action="ppaction://hlinksldjump"/>
          </p:cNvPr>
          <p:cNvSpPr/>
          <p:nvPr/>
        </p:nvSpPr>
        <p:spPr>
          <a:xfrm>
            <a:off x="5334122" y="395996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</a:p>
        </p:txBody>
      </p:sp>
      <p:sp>
        <p:nvSpPr>
          <p:cNvPr id="37" name="Скругленный прямоугольник 36">
            <a:hlinkClick r:id="rId18" action="ppaction://hlinksldjump"/>
          </p:cNvPr>
          <p:cNvSpPr/>
          <p:nvPr/>
        </p:nvSpPr>
        <p:spPr>
          <a:xfrm>
            <a:off x="5334122" y="486924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</a:p>
        </p:txBody>
      </p:sp>
      <p:sp>
        <p:nvSpPr>
          <p:cNvPr id="38" name="Скругленный прямоугольник 37">
            <a:hlinkClick r:id="rId19" action="ppaction://hlinksldjump"/>
          </p:cNvPr>
          <p:cNvSpPr/>
          <p:nvPr/>
        </p:nvSpPr>
        <p:spPr>
          <a:xfrm>
            <a:off x="6367256" y="115109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800</a:t>
            </a:r>
          </a:p>
        </p:txBody>
      </p:sp>
      <p:sp>
        <p:nvSpPr>
          <p:cNvPr id="39" name="Скругленный прямоугольник 38">
            <a:hlinkClick r:id="rId12" action="ppaction://hlinksldjump"/>
          </p:cNvPr>
          <p:cNvSpPr/>
          <p:nvPr/>
        </p:nvSpPr>
        <p:spPr>
          <a:xfrm>
            <a:off x="6367256" y="2087196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endParaRPr lang="ru-RU" dirty="0"/>
          </a:p>
        </p:txBody>
      </p:sp>
      <p:sp>
        <p:nvSpPr>
          <p:cNvPr id="40" name="Скругленный прямоугольник 39">
            <a:hlinkClick r:id="rId20" action="ppaction://hlinksldjump"/>
          </p:cNvPr>
          <p:cNvSpPr/>
          <p:nvPr/>
        </p:nvSpPr>
        <p:spPr>
          <a:xfrm>
            <a:off x="6367256" y="302330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endParaRPr lang="ru-RU" dirty="0"/>
          </a:p>
        </p:txBody>
      </p:sp>
      <p:sp>
        <p:nvSpPr>
          <p:cNvPr id="41" name="Скругленный прямоугольник 40">
            <a:hlinkClick r:id="rId21" action="ppaction://hlinksldjump"/>
          </p:cNvPr>
          <p:cNvSpPr/>
          <p:nvPr/>
        </p:nvSpPr>
        <p:spPr>
          <a:xfrm>
            <a:off x="6367256" y="395996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endParaRPr lang="ru-RU" dirty="0"/>
          </a:p>
        </p:txBody>
      </p:sp>
      <p:sp>
        <p:nvSpPr>
          <p:cNvPr id="42" name="Скругленный прямоугольник 41">
            <a:hlinkClick r:id="rId22" action="ppaction://hlinksldjump"/>
          </p:cNvPr>
          <p:cNvSpPr/>
          <p:nvPr/>
        </p:nvSpPr>
        <p:spPr>
          <a:xfrm>
            <a:off x="6367256" y="486924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endParaRPr lang="ru-RU" dirty="0"/>
          </a:p>
        </p:txBody>
      </p:sp>
      <p:sp>
        <p:nvSpPr>
          <p:cNvPr id="43" name="Скругленный прямоугольник 42">
            <a:hlinkClick r:id="rId23" action="ppaction://hlinksldjump"/>
          </p:cNvPr>
          <p:cNvSpPr/>
          <p:nvPr/>
        </p:nvSpPr>
        <p:spPr>
          <a:xfrm>
            <a:off x="7400390" y="115109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1000</a:t>
            </a:r>
            <a:endParaRPr lang="ru-RU" dirty="0"/>
          </a:p>
        </p:txBody>
      </p:sp>
      <p:sp>
        <p:nvSpPr>
          <p:cNvPr id="44" name="Скругленный прямоугольник 43">
            <a:hlinkClick r:id="rId24" action="ppaction://hlinksldjump"/>
          </p:cNvPr>
          <p:cNvSpPr/>
          <p:nvPr/>
        </p:nvSpPr>
        <p:spPr>
          <a:xfrm>
            <a:off x="7400390" y="2087196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1000</a:t>
            </a:r>
            <a:endParaRPr lang="ru-RU" dirty="0"/>
          </a:p>
        </p:txBody>
      </p:sp>
      <p:sp>
        <p:nvSpPr>
          <p:cNvPr id="45" name="Скругленный прямоугольник 44">
            <a:hlinkClick r:id="rId14" action="ppaction://hlinksldjump"/>
          </p:cNvPr>
          <p:cNvSpPr/>
          <p:nvPr/>
        </p:nvSpPr>
        <p:spPr>
          <a:xfrm>
            <a:off x="7400390" y="302330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1000</a:t>
            </a:r>
            <a:endParaRPr lang="ru-RU" dirty="0"/>
          </a:p>
        </p:txBody>
      </p:sp>
      <p:sp>
        <p:nvSpPr>
          <p:cNvPr id="46" name="Скругленный прямоугольник 45">
            <a:hlinkClick r:id="rId25" action="ppaction://hlinksldjump"/>
          </p:cNvPr>
          <p:cNvSpPr/>
          <p:nvPr/>
        </p:nvSpPr>
        <p:spPr>
          <a:xfrm>
            <a:off x="7400390" y="3959962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1000</a:t>
            </a:r>
            <a:endParaRPr lang="ru-RU" dirty="0"/>
          </a:p>
        </p:txBody>
      </p:sp>
      <p:sp>
        <p:nvSpPr>
          <p:cNvPr id="47" name="Скругленный прямоугольник 46">
            <a:hlinkClick r:id="rId26" action="ppaction://hlinksldjump"/>
          </p:cNvPr>
          <p:cNvSpPr/>
          <p:nvPr/>
        </p:nvSpPr>
        <p:spPr>
          <a:xfrm>
            <a:off x="7400390" y="4869240"/>
            <a:ext cx="1033134" cy="93610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1000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8568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Шекспир  вопрос </a:t>
            </a:r>
            <a:r>
              <a:rPr lang="ru-RU" dirty="0"/>
              <a:t>800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185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надпись была над входом в театр Шекспира?</a:t>
            </a:r>
          </a:p>
        </p:txBody>
      </p:sp>
      <p:pic>
        <p:nvPicPr>
          <p:cNvPr id="17410" name="Picture 2" descr="Реконструкция театра &quot;Глобус&quot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3071810"/>
            <a:ext cx="4119568" cy="3095562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67254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/>
              <a:t>Искусство, </a:t>
            </a:r>
            <a:r>
              <a:rPr lang="ru-RU" dirty="0"/>
              <a:t>вопрос 800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357298"/>
            <a:ext cx="8229600" cy="135732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известный английский художник является автором серии картин «Модный брак»?</a:t>
            </a:r>
          </a:p>
        </p:txBody>
      </p:sp>
      <p:pic>
        <p:nvPicPr>
          <p:cNvPr id="16390" name="Picture 6" descr="Цикл картин &quot;Модный брак&quot;. Брачный договор. 1743-1745 *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093617"/>
            <a:ext cx="3643338" cy="2764383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  <p:pic>
        <p:nvPicPr>
          <p:cNvPr id="3" name="Picture 2" descr="HogarthMarriag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3357562"/>
            <a:ext cx="3238506" cy="2487173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  <p:pic>
        <p:nvPicPr>
          <p:cNvPr id="16388" name="Picture 4" descr="William Hogarth 04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43504" y="2714620"/>
            <a:ext cx="3214710" cy="2430321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70462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63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63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Королевская семья, </a:t>
            </a:r>
            <a:r>
              <a:rPr lang="ru-RU" dirty="0"/>
              <a:t>вопрос </a:t>
            </a:r>
            <a:r>
              <a:rPr lang="ru-RU" dirty="0" smtClean="0"/>
              <a:t>1000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по профессии  принц Уильям, внук королевы Елизаветы 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?</a:t>
            </a:r>
          </a:p>
        </p:txBody>
      </p:sp>
      <p:pic>
        <p:nvPicPr>
          <p:cNvPr id="15362" name="Picture 2" descr="Prince William pictures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36" y="2857496"/>
            <a:ext cx="3851206" cy="3629022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92687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Транспорт вопрос </a:t>
            </a:r>
            <a:r>
              <a:rPr lang="ru-RU" dirty="0"/>
              <a:t>1000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114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крупный аэропорт в Великобритании</a:t>
            </a:r>
          </a:p>
        </p:txBody>
      </p:sp>
      <p:pic>
        <p:nvPicPr>
          <p:cNvPr id="14338" name="Picture 2" descr="Аэропорт Лондон Хитроу, Лондон, Достопримечательности Великобритании, Что посмотреть в Великобритании, Карта города Лондон - Дос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2571744"/>
            <a:ext cx="7620000" cy="3724276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27442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Символы вопрос 1000 </a:t>
            </a:r>
            <a:r>
              <a:rPr lang="ru-RU" dirty="0"/>
              <a:t>кот в мешке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543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каком языке написан девиз на гербе Великобритании: «Бог и мое право»?</a:t>
            </a:r>
          </a:p>
        </p:txBody>
      </p:sp>
      <p:pic>
        <p:nvPicPr>
          <p:cNvPr id="13314" name="Picture 2" descr="Детская одежда Золотые часы Pag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2857496"/>
            <a:ext cx="3438192" cy="3214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6595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1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Шекспир  вопрос </a:t>
            </a:r>
            <a:r>
              <a:rPr lang="ru-RU" dirty="0"/>
              <a:t>1000</a:t>
            </a:r>
          </a:p>
        </p:txBody>
      </p:sp>
      <p:sp>
        <p:nvSpPr>
          <p:cNvPr id="5" name="Скругленный прямоугольник 4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7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какой пьесы Шекспира эти слова: «Роза пахнет розой, хоть розой назови её, хоть нет…»</a:t>
            </a:r>
          </a:p>
        </p:txBody>
      </p:sp>
      <p:pic>
        <p:nvPicPr>
          <p:cNvPr id="12290" name="Picture 2" descr="To Shakespeare. To tear the heart. To bleed. (Людмила Бенёва-Колегова) / Стихи.ру - национальный сервер современной поэзи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3286124"/>
            <a:ext cx="4286250" cy="2981326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70761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Искусство вопрос </a:t>
            </a:r>
            <a:r>
              <a:rPr lang="ru-RU" dirty="0"/>
              <a:t>1000</a:t>
            </a:r>
          </a:p>
        </p:txBody>
      </p:sp>
      <p:sp>
        <p:nvSpPr>
          <p:cNvPr id="5" name="Скругленный прямоугольник 4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7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971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называется музей в Лондоне, где выставлены коллекции фигур знаменитостей, выполненные из воска?</a:t>
            </a:r>
          </a:p>
        </p:txBody>
      </p:sp>
      <p:pic>
        <p:nvPicPr>
          <p:cNvPr id="11266" name="Picture 2" descr="Музей мадам тюссо в лондоне фот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714752"/>
            <a:ext cx="3867914" cy="2747950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  <p:pic>
        <p:nvPicPr>
          <p:cNvPr id="11268" name="Picture 4" descr="moz_ann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3714752"/>
            <a:ext cx="3643338" cy="2736380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6674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67" y="145252"/>
            <a:ext cx="8793383" cy="6552728"/>
          </a:xfrm>
          <a:prstGeom prst="rect">
            <a:avLst/>
          </a:prstGeom>
          <a:noFill/>
          <a:ln w="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/>
              <a:t>Кот в мешке</a:t>
            </a:r>
            <a:endParaRPr lang="ru-RU" sz="8000" dirty="0"/>
          </a:p>
        </p:txBody>
      </p:sp>
      <p:pic>
        <p:nvPicPr>
          <p:cNvPr id="3" name="6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928058" y="5013176"/>
            <a:ext cx="609600" cy="609600"/>
          </a:xfrm>
          <a:prstGeom prst="rect">
            <a:avLst/>
          </a:prstGeom>
        </p:spPr>
      </p:pic>
      <p:sp>
        <p:nvSpPr>
          <p:cNvPr id="7" name="Блок-схема: узел 6">
            <a:hlinkClick r:id="rId7" action="ppaction://hlinksldjump"/>
          </p:cNvPr>
          <p:cNvSpPr/>
          <p:nvPr/>
        </p:nvSpPr>
        <p:spPr>
          <a:xfrm>
            <a:off x="339200" y="6093296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Блок-схема: узел 9">
            <a:hlinkClick r:id="rId8" action="ppaction://hlinksldjump"/>
          </p:cNvPr>
          <p:cNvSpPr/>
          <p:nvPr/>
        </p:nvSpPr>
        <p:spPr>
          <a:xfrm>
            <a:off x="1331640" y="6093296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Блок-схема: узел 10">
            <a:hlinkClick r:id="rId9" action="ppaction://hlinksldjump"/>
          </p:cNvPr>
          <p:cNvSpPr/>
          <p:nvPr/>
        </p:nvSpPr>
        <p:spPr>
          <a:xfrm>
            <a:off x="2267744" y="6107968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Блок-схема: узел 11">
            <a:hlinkClick r:id="rId10" action="ppaction://hlinksldjump"/>
          </p:cNvPr>
          <p:cNvSpPr/>
          <p:nvPr/>
        </p:nvSpPr>
        <p:spPr>
          <a:xfrm>
            <a:off x="3227864" y="6093296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Блок-схема: узел 12">
            <a:hlinkClick r:id="" action="ppaction://noaction"/>
          </p:cNvPr>
          <p:cNvSpPr/>
          <p:nvPr/>
        </p:nvSpPr>
        <p:spPr>
          <a:xfrm>
            <a:off x="4189098" y="6093296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Блок-схема: узел 13">
            <a:hlinkClick r:id="" action="ppaction://noaction"/>
          </p:cNvPr>
          <p:cNvSpPr/>
          <p:nvPr/>
        </p:nvSpPr>
        <p:spPr>
          <a:xfrm>
            <a:off x="5216624" y="6107968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Блок-схема: узел 14"/>
          <p:cNvSpPr/>
          <p:nvPr/>
        </p:nvSpPr>
        <p:spPr>
          <a:xfrm>
            <a:off x="6278800" y="6107968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Блок-схема: узел 15"/>
          <p:cNvSpPr/>
          <p:nvPr/>
        </p:nvSpPr>
        <p:spPr>
          <a:xfrm>
            <a:off x="7145168" y="6093296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Блок-схема: узел 16"/>
          <p:cNvSpPr/>
          <p:nvPr/>
        </p:nvSpPr>
        <p:spPr>
          <a:xfrm>
            <a:off x="8172400" y="6107968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2638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1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92088"/>
            <a:ext cx="8736013" cy="647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035" y="299695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/>
              <a:t>Аукцион</a:t>
            </a:r>
            <a:endParaRPr lang="ru-RU" sz="8000" dirty="0"/>
          </a:p>
        </p:txBody>
      </p:sp>
      <p:sp>
        <p:nvSpPr>
          <p:cNvPr id="4" name="Блок-схема: узел 3">
            <a:hlinkClick r:id="rId4" action="ppaction://hlinksldjump"/>
          </p:cNvPr>
          <p:cNvSpPr/>
          <p:nvPr/>
        </p:nvSpPr>
        <p:spPr>
          <a:xfrm>
            <a:off x="339200" y="6093296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Блок-схема: узел 4">
            <a:hlinkClick r:id="rId5" action="ppaction://hlinksldjump"/>
          </p:cNvPr>
          <p:cNvSpPr/>
          <p:nvPr/>
        </p:nvSpPr>
        <p:spPr>
          <a:xfrm>
            <a:off x="1331640" y="6093296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Блок-схема: узел 5">
            <a:hlinkClick r:id="rId6" action="ppaction://hlinksldjump"/>
          </p:cNvPr>
          <p:cNvSpPr/>
          <p:nvPr/>
        </p:nvSpPr>
        <p:spPr>
          <a:xfrm>
            <a:off x="2267744" y="6107968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Блок-схема: узел 6">
            <a:hlinkClick r:id="rId7" action="ppaction://hlinksldjump"/>
          </p:cNvPr>
          <p:cNvSpPr/>
          <p:nvPr/>
        </p:nvSpPr>
        <p:spPr>
          <a:xfrm>
            <a:off x="3227864" y="6093296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Блок-схема: узел 7">
            <a:hlinkClick r:id="rId8" action="ppaction://hlinksldjump"/>
          </p:cNvPr>
          <p:cNvSpPr/>
          <p:nvPr/>
        </p:nvSpPr>
        <p:spPr>
          <a:xfrm>
            <a:off x="4189098" y="6093296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Блок-схема: узел 8">
            <a:hlinkClick r:id="" action="ppaction://noaction"/>
          </p:cNvPr>
          <p:cNvSpPr/>
          <p:nvPr/>
        </p:nvSpPr>
        <p:spPr>
          <a:xfrm>
            <a:off x="5216624" y="6107968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Блок-схема: узел 9"/>
          <p:cNvSpPr/>
          <p:nvPr/>
        </p:nvSpPr>
        <p:spPr>
          <a:xfrm>
            <a:off x="6278800" y="6107968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Блок-схема: узел 10"/>
          <p:cNvSpPr/>
          <p:nvPr/>
        </p:nvSpPr>
        <p:spPr>
          <a:xfrm>
            <a:off x="7145168" y="6093296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Блок-схема: узел 11"/>
          <p:cNvSpPr/>
          <p:nvPr/>
        </p:nvSpPr>
        <p:spPr>
          <a:xfrm>
            <a:off x="8172400" y="6107968"/>
            <a:ext cx="576064" cy="504056"/>
          </a:xfrm>
          <a:prstGeom prst="flowChartConnector">
            <a:avLst/>
          </a:prstGeom>
          <a:solidFill>
            <a:schemeClr val="accent1">
              <a:hueOff val="0"/>
              <a:satOff val="0"/>
              <a:lumOff val="0"/>
              <a:alpha val="2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svoya ig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8215338" y="550070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0311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53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Литературные герои</a:t>
            </a:r>
            <a:endParaRPr lang="ru-RU" dirty="0"/>
          </a:p>
        </p:txBody>
      </p:sp>
      <p:pic>
        <p:nvPicPr>
          <p:cNvPr id="4" name="MS900054275[1].mid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457200" y="1600201"/>
            <a:ext cx="8229600" cy="1114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литературный герой проживал в Лондоне по адресу: Бейкер-стрит, 221 Б?</a:t>
            </a:r>
          </a:p>
        </p:txBody>
      </p:sp>
      <p:pic>
        <p:nvPicPr>
          <p:cNvPr id="3" name="MS900074820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876800" y="4077072"/>
            <a:ext cx="609600" cy="609600"/>
          </a:xfrm>
          <a:prstGeom prst="rect">
            <a:avLst/>
          </a:prstGeom>
        </p:spPr>
      </p:pic>
      <p:pic>
        <p:nvPicPr>
          <p:cNvPr id="8194" name="Picture 2" descr="Самое большое разочарование детства узнать, что деда мороза не существует. Самое большое разочарование Лондона узнать, что Шерл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08" y="2928934"/>
            <a:ext cx="4643470" cy="3482603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46925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8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vide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hlinkClick r:id="rId2" action="ppaction://hlinksldjump"/>
          </p:cNvPr>
          <p:cNvSpPr/>
          <p:nvPr/>
        </p:nvSpPr>
        <p:spPr>
          <a:xfrm>
            <a:off x="791580" y="5305758"/>
            <a:ext cx="7704856" cy="64898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>
            <a:hlinkClick r:id="rId3" action="ppaction://hlinksldjump"/>
          </p:cNvPr>
          <p:cNvSpPr/>
          <p:nvPr/>
        </p:nvSpPr>
        <p:spPr>
          <a:xfrm>
            <a:off x="864488" y="4656776"/>
            <a:ext cx="7704856" cy="64898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>
            <a:hlinkClick r:id="rId4" action="ppaction://hlinksldjump"/>
          </p:cNvPr>
          <p:cNvSpPr/>
          <p:nvPr/>
        </p:nvSpPr>
        <p:spPr>
          <a:xfrm>
            <a:off x="853088" y="4007794"/>
            <a:ext cx="7704856" cy="64898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hlinkClick r:id="rId4" action="ppaction://hlinksldjump"/>
          </p:cNvPr>
          <p:cNvSpPr/>
          <p:nvPr/>
        </p:nvSpPr>
        <p:spPr>
          <a:xfrm>
            <a:off x="853088" y="3358812"/>
            <a:ext cx="7704856" cy="64898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>
            <a:hlinkClick r:id="rId5" action="ppaction://hlinksldjump"/>
          </p:cNvPr>
          <p:cNvSpPr/>
          <p:nvPr/>
        </p:nvSpPr>
        <p:spPr>
          <a:xfrm>
            <a:off x="765644" y="2709830"/>
            <a:ext cx="7704856" cy="64898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hlinkClick r:id="rId6" action="ppaction://hlinksldjump"/>
          </p:cNvPr>
          <p:cNvSpPr/>
          <p:nvPr/>
        </p:nvSpPr>
        <p:spPr>
          <a:xfrm>
            <a:off x="853088" y="2060848"/>
            <a:ext cx="7704856" cy="64898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>
            <a:hlinkClick r:id="rId7" action="ppaction://hlinksldjump"/>
          </p:cNvPr>
          <p:cNvSpPr/>
          <p:nvPr/>
        </p:nvSpPr>
        <p:spPr>
          <a:xfrm>
            <a:off x="683568" y="1411866"/>
            <a:ext cx="7704856" cy="64898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Финал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47864" y="1411866"/>
            <a:ext cx="2592288" cy="648982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Литературные герои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47864" y="2060848"/>
            <a:ext cx="2592288" cy="648982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47864" y="2709830"/>
            <a:ext cx="2592288" cy="648982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Интересные факты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47864" y="3358812"/>
            <a:ext cx="2592288" cy="648982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Улицы Лондона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47864" y="4007794"/>
            <a:ext cx="2592288" cy="648982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Животные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47864" y="4656776"/>
            <a:ext cx="2592288" cy="648982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Одежда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347864" y="5305758"/>
            <a:ext cx="2592288" cy="648982"/>
          </a:xfrm>
          <a:prstGeom prst="roundRect">
            <a:avLst>
              <a:gd name="adj" fmla="val 2643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792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Спорт </a:t>
            </a:r>
            <a:endParaRPr lang="ru-RU" dirty="0"/>
          </a:p>
        </p:txBody>
      </p:sp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0429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известный стадион в Лондоне, где проходят футбольные матчи</a:t>
            </a:r>
          </a:p>
        </p:txBody>
      </p:sp>
      <p:pic>
        <p:nvPicPr>
          <p:cNvPr id="5" name="MS900054275[1].mid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  <a:prstGeom prst="rect">
            <a:avLst/>
          </a:prstGeom>
        </p:spPr>
      </p:pic>
      <p:pic>
        <p:nvPicPr>
          <p:cNvPr id="6" name="MS900074820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876800" y="4077072"/>
            <a:ext cx="609600" cy="609600"/>
          </a:xfrm>
          <a:prstGeom prst="rect">
            <a:avLst/>
          </a:prstGeom>
        </p:spPr>
      </p:pic>
      <p:pic>
        <p:nvPicPr>
          <p:cNvPr id="6146" name="Picture 2" descr="https://upload.wikimedia.org/wikipedia/commons/thumb/7/79/Wembley_Stadium%2C_London.jpg/380px-Wembley_Stadium%2C_Londo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85918" y="3286124"/>
            <a:ext cx="6247991" cy="2071702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45407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8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8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vide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757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необычная профессия, связанная с правилами поведения англичан ,  существует только в Великобритании?</a:t>
            </a:r>
          </a:p>
        </p:txBody>
      </p:sp>
      <p:pic>
        <p:nvPicPr>
          <p:cNvPr id="7" name="Picture 21" descr="знак вопрос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643314"/>
            <a:ext cx="2400312" cy="2289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8047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Улицы Лондона  </a:t>
            </a:r>
            <a:endParaRPr lang="ru-RU" dirty="0"/>
          </a:p>
        </p:txBody>
      </p:sp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4716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улица Лондона – самая длинная?</a:t>
            </a:r>
          </a:p>
        </p:txBody>
      </p:sp>
      <p:pic>
        <p:nvPicPr>
          <p:cNvPr id="5" name="MS900054275[1].mid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  <a:prstGeom prst="rect">
            <a:avLst/>
          </a:prstGeom>
        </p:spPr>
      </p:pic>
      <p:pic>
        <p:nvPicPr>
          <p:cNvPr id="6" name="MS900074820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876800" y="4077072"/>
            <a:ext cx="609600" cy="609600"/>
          </a:xfrm>
          <a:prstGeom prst="rect">
            <a:avLst/>
          </a:prstGeom>
        </p:spPr>
      </p:pic>
      <p:pic>
        <p:nvPicPr>
          <p:cNvPr id="3074" name="Picture 2" descr="Oxford Street, London Репортаж #1225257 Clashot.co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2643182"/>
            <a:ext cx="4857784" cy="3242571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63982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8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8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vide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Животные </a:t>
            </a:r>
            <a:endParaRPr lang="ru-RU" dirty="0"/>
          </a:p>
        </p:txBody>
      </p:sp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428596" y="1643050"/>
            <a:ext cx="8229600" cy="1543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Каких хищных животных можно встретить в центре Лондона?</a:t>
            </a:r>
          </a:p>
        </p:txBody>
      </p:sp>
      <p:pic>
        <p:nvPicPr>
          <p:cNvPr id="8" name="Picture 19" descr="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3214686"/>
            <a:ext cx="1862144" cy="24321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2518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Одежда </a:t>
            </a:r>
            <a:endParaRPr lang="ru-RU" dirty="0"/>
          </a:p>
        </p:txBody>
      </p:sp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543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самый любимый аксессуар одежды у королевы Елизаветы 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 algn="ctr">
              <a:buNone/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54275[1].mid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4267200" y="3557588"/>
            <a:ext cx="609600" cy="609600"/>
          </a:xfrm>
          <a:prstGeom prst="rect">
            <a:avLst/>
          </a:prstGeom>
        </p:spPr>
      </p:pic>
      <p:pic>
        <p:nvPicPr>
          <p:cNvPr id="6" name="MS900074820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4876800" y="4077072"/>
            <a:ext cx="609600" cy="609600"/>
          </a:xfrm>
          <a:prstGeom prst="rect">
            <a:avLst/>
          </a:prstGeom>
        </p:spPr>
      </p:pic>
      <p:pic>
        <p:nvPicPr>
          <p:cNvPr id="7" name="Picture 2" descr="Даты недели :: Частный Корреспонден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786058"/>
            <a:ext cx="2714644" cy="3619525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00097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8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8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vide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</a:t>
            </a:r>
            <a:endParaRPr lang="ru-RU" dirty="0"/>
          </a:p>
        </p:txBody>
      </p:sp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147161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какой английской королевой вел переписку  Иван Грозный и даже сватался к ней?</a:t>
            </a:r>
          </a:p>
        </p:txBody>
      </p:sp>
      <p:pic>
        <p:nvPicPr>
          <p:cNvPr id="5" name="MS900054275[1].mid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557588"/>
            <a:ext cx="609600" cy="609600"/>
          </a:xfrm>
          <a:prstGeom prst="rect">
            <a:avLst/>
          </a:prstGeom>
        </p:spPr>
      </p:pic>
      <p:pic>
        <p:nvPicPr>
          <p:cNvPr id="6" name="MS900074820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876800" y="4077072"/>
            <a:ext cx="609600" cy="609600"/>
          </a:xfrm>
          <a:prstGeom prst="rect">
            <a:avLst/>
          </a:prstGeom>
        </p:spPr>
      </p:pic>
      <p:pic>
        <p:nvPicPr>
          <p:cNvPr id="1026" name="Picture 2" descr="&quot;Царь и Королева. Рождение легенды&quot; в Музее истории Москвы В…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3286124"/>
            <a:ext cx="3929090" cy="3143272"/>
          </a:xfrm>
          <a:prstGeom prst="rect">
            <a:avLst/>
          </a:prstGeom>
          <a:noFill/>
          <a:ln w="38100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3722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8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8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vide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География, вопрос 100</a:t>
            </a:r>
            <a:endParaRPr lang="ru-RU" dirty="0"/>
          </a:p>
        </p:txBody>
      </p:sp>
      <p:pic>
        <p:nvPicPr>
          <p:cNvPr id="4" name="MS900097487[2].wa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</p:spPr>
      </p:pic>
      <p:sp>
        <p:nvSpPr>
          <p:cNvPr id="5" name="Скругленный прямоугольник 4">
            <a:hlinkClick r:id="rId6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57200" y="1600201"/>
            <a:ext cx="8229600" cy="14716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Столица Северной Ирландии</a:t>
            </a:r>
          </a:p>
        </p:txBody>
      </p:sp>
      <p:pic>
        <p:nvPicPr>
          <p:cNvPr id="90114" name="Picture 2" descr="Белфаст - Северная Ирландия - Великобритани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08" y="2714620"/>
            <a:ext cx="4953000" cy="3714751"/>
          </a:xfrm>
          <a:prstGeom prst="rect">
            <a:avLst/>
          </a:prstGeom>
          <a:noFill/>
          <a:ln w="38100" cmpd="sng">
            <a:solidFill>
              <a:srgbClr val="0033CC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57284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Традиции, обычаи вопрос </a:t>
            </a:r>
            <a:r>
              <a:rPr lang="ru-RU" dirty="0"/>
              <a:t>100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8" name="Объект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26860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предмет традиционно берет с собой англичанин, когда выходит из дома?</a:t>
            </a:r>
          </a:p>
        </p:txBody>
      </p:sp>
      <p:pic>
        <p:nvPicPr>
          <p:cNvPr id="7" name="Picture 12" descr="word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4286256"/>
            <a:ext cx="1732330" cy="1439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2837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Лондон , </a:t>
            </a:r>
            <a:r>
              <a:rPr lang="ru-RU" dirty="0"/>
              <a:t>вопрос 100</a:t>
            </a:r>
          </a:p>
        </p:txBody>
      </p:sp>
      <p:sp>
        <p:nvSpPr>
          <p:cNvPr id="4" name="Скругленный прямоугольник 3">
            <a:hlinkClick r:id="rId3" action="ppaction://hlinksldjump" highlightClick="1"/>
          </p:cNvPr>
          <p:cNvSpPr/>
          <p:nvPr/>
        </p:nvSpPr>
        <p:spPr>
          <a:xfrm>
            <a:off x="8532440" y="6303948"/>
            <a:ext cx="432048" cy="360040"/>
          </a:xfrm>
          <a:prstGeom prst="roundRect">
            <a:avLst>
              <a:gd name="adj" fmla="val 2710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MS900097487[2]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96044" y="4653136"/>
            <a:ext cx="609600" cy="609600"/>
          </a:xfrm>
          <a:prstGeom prst="rect">
            <a:avLst/>
          </a:prstGeom>
        </p:spPr>
      </p:pic>
      <p:sp>
        <p:nvSpPr>
          <p:cNvPr id="6" name="Объект 2"/>
          <p:cNvSpPr txBox="1">
            <a:spLocks noGrp="1"/>
          </p:cNvSpPr>
          <p:nvPr>
            <p:ph idx="1"/>
          </p:nvPr>
        </p:nvSpPr>
        <p:spPr>
          <a:xfrm>
            <a:off x="500034" y="1857364"/>
            <a:ext cx="8229600" cy="2043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Кому поставлен памятник в центре </a:t>
            </a:r>
            <a:r>
              <a:rPr lang="ru-RU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Трафальгарской</a:t>
            </a:r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площади в Лондоне?</a:t>
            </a:r>
          </a:p>
        </p:txBody>
      </p:sp>
    </p:spTree>
    <p:extLst>
      <p:ext uri="{BB962C8B-B14F-4D97-AF65-F5344CB8AC3E}">
        <p14:creationId xmlns="" xmlns:p14="http://schemas.microsoft.com/office/powerpoint/2010/main" val="312894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TC010258014[[fn=Лунный свет]]</Template>
  <TotalTime>1714</TotalTime>
  <Words>1201</Words>
  <Application>Microsoft Office PowerPoint</Application>
  <PresentationFormat>Экран (4:3)</PresentationFormat>
  <Paragraphs>275</Paragraphs>
  <Slides>65</Slides>
  <Notes>8</Notes>
  <HiddenSlides>0</HiddenSlides>
  <MMClips>64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6" baseType="lpstr">
      <vt:lpstr>Паркет</vt:lpstr>
      <vt:lpstr>Слайд 1</vt:lpstr>
      <vt:lpstr>Темы 1 раунда</vt:lpstr>
      <vt:lpstr>Слайд 3</vt:lpstr>
      <vt:lpstr>Темы 2 раунда</vt:lpstr>
      <vt:lpstr>Слайд 5</vt:lpstr>
      <vt:lpstr>Финал</vt:lpstr>
      <vt:lpstr>География, вопрос 100</vt:lpstr>
      <vt:lpstr>Традиции, обычаи вопрос 100</vt:lpstr>
      <vt:lpstr>Лондон , вопрос 100</vt:lpstr>
      <vt:lpstr>Знаменитые британцы, вопрос 100</vt:lpstr>
      <vt:lpstr>Литература , вопрос 100</vt:lpstr>
      <vt:lpstr>География , вопрос 200</vt:lpstr>
      <vt:lpstr>Традиции, обычаи вопрос 200  аукцион</vt:lpstr>
      <vt:lpstr> Лондон, вопрос 200</vt:lpstr>
      <vt:lpstr>Знаменитые британцы, вопрос 200 кот в мешке</vt:lpstr>
      <vt:lpstr>Литература , вопрос 200</vt:lpstr>
      <vt:lpstr>География , вопрос 300</vt:lpstr>
      <vt:lpstr>Традиции, обычаи вопрос 300</vt:lpstr>
      <vt:lpstr>Лондон , вопрос 300</vt:lpstr>
      <vt:lpstr>Знаменитые британцы, вопрос 300</vt:lpstr>
      <vt:lpstr>Литература , вопрос 300</vt:lpstr>
      <vt:lpstr>География, вопрос 400</vt:lpstr>
      <vt:lpstr>Традиции, обычаи вопрос 400 кот в мешке</vt:lpstr>
      <vt:lpstr>Лондон , вопрос 400</vt:lpstr>
      <vt:lpstr>Знаменитые британцы, вопрос 400</vt:lpstr>
      <vt:lpstr>Литература, вопрос 400</vt:lpstr>
      <vt:lpstr>География, вопрос 500</vt:lpstr>
      <vt:lpstr>Традиции, обычаи вопрос 500</vt:lpstr>
      <vt:lpstr>Лондон , вопрос 500</vt:lpstr>
      <vt:lpstr>Знаменитые британцы, вопрос 500   аукцион</vt:lpstr>
      <vt:lpstr>Литература, вопрос 500</vt:lpstr>
      <vt:lpstr>Королевская семья, вопрос 200</vt:lpstr>
      <vt:lpstr>Транспорт, вопрос 200</vt:lpstr>
      <vt:lpstr>Символы, вопрос 200</vt:lpstr>
      <vt:lpstr>Шекспир  вопрос 200</vt:lpstr>
      <vt:lpstr>Искусство, вопрос 200</vt:lpstr>
      <vt:lpstr>Королевская семья, вопрос 400</vt:lpstr>
      <vt:lpstr>Транспорт, вопрос 400</vt:lpstr>
      <vt:lpstr>Символы, вопрос 400</vt:lpstr>
      <vt:lpstr>Шекспир  вопрос 400   аукцион</vt:lpstr>
      <vt:lpstr>Искусство, вопрос 400</vt:lpstr>
      <vt:lpstr>Королевская семья, вопрос 600 кот в мешке</vt:lpstr>
      <vt:lpstr>Транспорт, вопрос 600</vt:lpstr>
      <vt:lpstr>Символы, вопрос 600</vt:lpstr>
      <vt:lpstr>Шекспир  вопрос 600</vt:lpstr>
      <vt:lpstr>Искусство, вопрос 600</vt:lpstr>
      <vt:lpstr>Королевская семья, вопрос 800</vt:lpstr>
      <vt:lpstr>Транспорт вопрос 800  аукцион</vt:lpstr>
      <vt:lpstr>Символы   вопрос 800</vt:lpstr>
      <vt:lpstr>Шекспир  вопрос 800</vt:lpstr>
      <vt:lpstr>Искусство, вопрос 800</vt:lpstr>
      <vt:lpstr>Королевская семья, вопрос 1000</vt:lpstr>
      <vt:lpstr>Транспорт вопрос 1000</vt:lpstr>
      <vt:lpstr>Символы вопрос 1000 кот в мешке</vt:lpstr>
      <vt:lpstr>Шекспир  вопрос 1000</vt:lpstr>
      <vt:lpstr>Искусство вопрос 1000</vt:lpstr>
      <vt:lpstr>Кот в мешке</vt:lpstr>
      <vt:lpstr>Аукцион</vt:lpstr>
      <vt:lpstr>Литературные герои</vt:lpstr>
      <vt:lpstr>Спорт </vt:lpstr>
      <vt:lpstr>Интересные факты</vt:lpstr>
      <vt:lpstr>Улицы Лондона  </vt:lpstr>
      <vt:lpstr> Животные </vt:lpstr>
      <vt:lpstr>Одежда </vt:lpstr>
      <vt:lpstr>История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Кашковская</dc:creator>
  <cp:lastModifiedBy>Нина</cp:lastModifiedBy>
  <cp:revision>189</cp:revision>
  <dcterms:created xsi:type="dcterms:W3CDTF">2011-01-28T18:48:18Z</dcterms:created>
  <dcterms:modified xsi:type="dcterms:W3CDTF">2016-01-27T19:08:58Z</dcterms:modified>
</cp:coreProperties>
</file>