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avi" ContentType="video/avi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9" r:id="rId4"/>
    <p:sldId id="262" r:id="rId5"/>
    <p:sldId id="260" r:id="rId6"/>
    <p:sldId id="261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BDDD-99E8-4F52-BDB8-A128E42486F4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E505-527A-4811-8E2F-2F7BAAA54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034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BDDD-99E8-4F52-BDB8-A128E42486F4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E505-527A-4811-8E2F-2F7BAAA54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441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BDDD-99E8-4F52-BDB8-A128E42486F4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E505-527A-4811-8E2F-2F7BAAA54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320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BDDD-99E8-4F52-BDB8-A128E42486F4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E505-527A-4811-8E2F-2F7BAAA54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576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BDDD-99E8-4F52-BDB8-A128E42486F4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E505-527A-4811-8E2F-2F7BAAA54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835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BDDD-99E8-4F52-BDB8-A128E42486F4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E505-527A-4811-8E2F-2F7BAAA54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222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BDDD-99E8-4F52-BDB8-A128E42486F4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E505-527A-4811-8E2F-2F7BAAA54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636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BDDD-99E8-4F52-BDB8-A128E42486F4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E505-527A-4811-8E2F-2F7BAAA54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372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BDDD-99E8-4F52-BDB8-A128E42486F4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E505-527A-4811-8E2F-2F7BAAA54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302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BDDD-99E8-4F52-BDB8-A128E42486F4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E505-527A-4811-8E2F-2F7BAAA54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108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BDDD-99E8-4F52-BDB8-A128E42486F4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5E505-527A-4811-8E2F-2F7BAAA54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875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CBDDD-99E8-4F52-BDB8-A128E42486F4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5E505-527A-4811-8E2F-2F7BAAA54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618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6209928"/>
            <a:ext cx="8964488" cy="648072"/>
          </a:xfrm>
        </p:spPr>
        <p:txBody>
          <a:bodyPr/>
          <a:lstStyle/>
          <a:p>
            <a:r>
              <a:rPr lang="en-US" dirty="0"/>
              <a:t>https://www.youtube.com/watch?v=RHgXwzPszwI</a:t>
            </a:r>
            <a:endParaRPr lang="ru-RU" dirty="0"/>
          </a:p>
        </p:txBody>
      </p:sp>
      <p:pic>
        <p:nvPicPr>
          <p:cNvPr id="5" name="Why each of you could be a scientist - Bill &amp; Bob (Episode 5)_12.01.2016_05.08.2015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86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457200">
              <a:lnSpc>
                <a:spcPct val="150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 fontScale="25000" lnSpcReduction="20000"/>
          </a:bodyPr>
          <a:lstStyle/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en-US" sz="104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Newton was awarded Master`s degree in </a:t>
            </a:r>
            <a:r>
              <a:rPr lang="en-US" sz="10400" b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1668</a:t>
            </a:r>
            <a:r>
              <a:rPr lang="en-US" sz="104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endParaRPr lang="ru-RU" sz="10400" dirty="0" smtClean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11430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sz="104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In </a:t>
            </a:r>
            <a:r>
              <a:rPr lang="en-US" sz="10400" b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1705</a:t>
            </a:r>
            <a:r>
              <a:rPr lang="en-US" sz="104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he was  knighted. </a:t>
            </a:r>
            <a:endParaRPr lang="ru-RU" sz="10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en-US" sz="10400" dirty="0" err="1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Lomonosov</a:t>
            </a:r>
            <a:r>
              <a:rPr lang="en-US" sz="104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became Professor of Chemistry in </a:t>
            </a:r>
            <a:r>
              <a:rPr lang="en-US" sz="10400" b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1745 </a:t>
            </a:r>
            <a:r>
              <a:rPr lang="en-US" sz="104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and a member of Academy of Arts in </a:t>
            </a:r>
            <a:r>
              <a:rPr lang="en-US" sz="10400" b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1763</a:t>
            </a:r>
            <a:r>
              <a:rPr lang="en-US" sz="104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. </a:t>
            </a:r>
            <a:endParaRPr lang="ru-RU" sz="10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1000"/>
              </a:spcAft>
            </a:pPr>
            <a:r>
              <a:rPr lang="en-US" sz="104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In </a:t>
            </a:r>
            <a:r>
              <a:rPr lang="en-US" sz="10400" b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1871</a:t>
            </a:r>
            <a:r>
              <a:rPr lang="en-US" sz="104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Mendeleyev wrote his “</a:t>
            </a:r>
            <a:r>
              <a:rPr lang="en-US" sz="10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The Principles</a:t>
            </a:r>
            <a:r>
              <a:rPr lang="en-US" sz="104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of Chemistry”. From </a:t>
            </a:r>
            <a:r>
              <a:rPr lang="en-US" sz="10400" b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1892</a:t>
            </a:r>
            <a:r>
              <a:rPr lang="en-US" sz="104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he was the leader of the main chamber of weights and measures.</a:t>
            </a:r>
            <a:endParaRPr lang="ru-RU" sz="10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111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g50.mycdn.me/getImage?photoId=771986810294&amp;photoType=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7853"/>
            <a:ext cx="9846550" cy="6892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4749" y="4875550"/>
            <a:ext cx="99899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8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8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59102" y="3933056"/>
            <a:ext cx="4667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8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44208" y="4875550"/>
            <a:ext cx="252024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А=О</a:t>
            </a:r>
            <a:endParaRPr lang="ru-RU" sz="8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46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6381328"/>
            <a:ext cx="53823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https://www.youtube.com/watch?v=Nhn34cvHQh4</a:t>
            </a:r>
            <a:endParaRPr lang="ru-RU" dirty="0"/>
          </a:p>
        </p:txBody>
      </p:sp>
      <p:pic>
        <p:nvPicPr>
          <p:cNvPr id="3" name="Фильм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67544" y="188640"/>
            <a:ext cx="8352928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64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 descr="http://ru.static.z-dn.net/files/d9a/4be99b67559faad81ea99da5261fdee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692" y="-30462"/>
            <a:ext cx="2617308" cy="2124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79712" y="7647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692" y="2310864"/>
            <a:ext cx="2617308" cy="211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4635" y="2632446"/>
            <a:ext cx="9905272" cy="1321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692" y="4725274"/>
            <a:ext cx="2617309" cy="2132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926" y="0"/>
            <a:ext cx="9513943" cy="1763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34778" y="1680396"/>
            <a:ext cx="9092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«3»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25584" y="3953856"/>
            <a:ext cx="914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«4»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68615" y="6485543"/>
            <a:ext cx="9092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«5»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96416" y="816688"/>
            <a:ext cx="466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9618" y="35416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15022" y="560697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35346" y="513735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74008" y="310848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51172" y="309845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9</a:t>
            </a:r>
            <a:endParaRPr lang="ru-RU" b="1" dirty="0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3160" y="5506684"/>
            <a:ext cx="9446386" cy="1260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288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11628" b="-2099"/>
          <a:stretch/>
        </p:blipFill>
        <p:spPr bwMode="auto">
          <a:xfrm>
            <a:off x="-15991" y="10494"/>
            <a:ext cx="9144000" cy="5399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5992" y="4540900"/>
            <a:ext cx="9159991" cy="280076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/>
                <a:ea typeface="Calibri"/>
              </a:rPr>
              <a:t>МАТЕМАТИКА –ЭТО ЯЗЫК, НА КОТОРОМ ГОВОРЯТ </a:t>
            </a:r>
          </a:p>
          <a:p>
            <a:pPr algn="ctr"/>
            <a:r>
              <a:rPr lang="ru-RU" sz="2400" b="1" dirty="0" smtClean="0">
                <a:latin typeface="Times New Roman"/>
                <a:ea typeface="Calibri"/>
              </a:rPr>
              <a:t>ВСЕ ТОЧНЫЕ НАУКИ</a:t>
            </a: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ИВАНОВИЧ ЛОБАЧЕВСКИЙ-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выдающийся российский математик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 декабря 1792 г. -  24 февраля 1856 г.)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0168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116632"/>
            <a:ext cx="1615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254597"/>
              </p:ext>
            </p:extLst>
          </p:nvPr>
        </p:nvGraphicFramePr>
        <p:xfrm>
          <a:off x="611560" y="764704"/>
          <a:ext cx="7848874" cy="4392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3534"/>
                <a:gridCol w="713534"/>
                <a:gridCol w="713534"/>
                <a:gridCol w="713534"/>
                <a:gridCol w="713534"/>
                <a:gridCol w="713534"/>
                <a:gridCol w="713534"/>
                <a:gridCol w="713534"/>
                <a:gridCol w="713534"/>
                <a:gridCol w="713534"/>
                <a:gridCol w="713534"/>
              </a:tblGrid>
              <a:tr h="85692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88389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</a:p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88389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</a:p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88389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</a:p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88389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</a:p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051720" y="127631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1460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</TotalTime>
  <Words>151</Words>
  <Application>Microsoft Office PowerPoint</Application>
  <PresentationFormat>Экран (4:3)</PresentationFormat>
  <Paragraphs>61</Paragraphs>
  <Slides>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видеоролик о науке на англ. языке). </dc:title>
  <dc:creator>user</dc:creator>
  <cp:lastModifiedBy>user</cp:lastModifiedBy>
  <cp:revision>47</cp:revision>
  <dcterms:created xsi:type="dcterms:W3CDTF">2016-01-05T10:09:11Z</dcterms:created>
  <dcterms:modified xsi:type="dcterms:W3CDTF">2016-01-25T17:12:42Z</dcterms:modified>
</cp:coreProperties>
</file>