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0"/>
  </p:notesMasterIdLst>
  <p:sldIdLst>
    <p:sldId id="256" r:id="rId2"/>
    <p:sldId id="257" r:id="rId3"/>
    <p:sldId id="292" r:id="rId4"/>
    <p:sldId id="258" r:id="rId5"/>
    <p:sldId id="262" r:id="rId6"/>
    <p:sldId id="263" r:id="rId7"/>
    <p:sldId id="261" r:id="rId8"/>
    <p:sldId id="264" r:id="rId9"/>
    <p:sldId id="267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90" r:id="rId26"/>
    <p:sldId id="282" r:id="rId27"/>
    <p:sldId id="288" r:id="rId28"/>
    <p:sldId id="29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4660"/>
  </p:normalViewPr>
  <p:slideViewPr>
    <p:cSldViewPr>
      <p:cViewPr varScale="1">
        <p:scale>
          <a:sx n="111" d="100"/>
          <a:sy n="111" d="100"/>
        </p:scale>
        <p:origin x="-163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9A1B0-19DA-4550-BC0E-CA70714D9543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ACC87-6F64-4E6C-B4D8-81EF621D8C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576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ACC87-6F64-4E6C-B4D8-81EF621D8CC4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326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83FFD-CD0C-4074-B1FD-456CC9C16356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74A54B5-F72D-414C-90A7-E69E938771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83FFD-CD0C-4074-B1FD-456CC9C16356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54B5-F72D-414C-90A7-E69E938771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83FFD-CD0C-4074-B1FD-456CC9C16356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54B5-F72D-414C-90A7-E69E938771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83FFD-CD0C-4074-B1FD-456CC9C16356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74A54B5-F72D-414C-90A7-E69E938771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83FFD-CD0C-4074-B1FD-456CC9C16356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54B5-F72D-414C-90A7-E69E938771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83FFD-CD0C-4074-B1FD-456CC9C16356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54B5-F72D-414C-90A7-E69E938771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83FFD-CD0C-4074-B1FD-456CC9C16356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74A54B5-F72D-414C-90A7-E69E938771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83FFD-CD0C-4074-B1FD-456CC9C16356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54B5-F72D-414C-90A7-E69E938771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83FFD-CD0C-4074-B1FD-456CC9C16356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54B5-F72D-414C-90A7-E69E938771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83FFD-CD0C-4074-B1FD-456CC9C16356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54B5-F72D-414C-90A7-E69E938771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83FFD-CD0C-4074-B1FD-456CC9C16356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54B5-F72D-414C-90A7-E69E938771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0583FFD-CD0C-4074-B1FD-456CC9C16356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74A54B5-F72D-414C-90A7-E69E938771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6" Type="http://schemas.openxmlformats.org/officeDocument/2006/relationships/slide" Target="slide12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slide" Target="slide10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9;&#1088;&#1086;&#1082;&#1080;%20&#1085;&#1072;%20&#1082;&#1086;&#1085;&#1082;&#1091;&#1088;&#1089;&#1099;\2016%20&#1054;&#1090;%20&#1087;&#1088;&#1080;&#1079;&#1074;&#1072;&#1085;&#1080;&#1103;%20&#1082;%20&#1087;&#1088;&#1080;&#1079;&#1085;&#1072;&#1085;&#1080;&#1102;\melodichnaya_muzyka_-_ochen_priyatnaya_(xMusic.me).mp3" TargetMode="Externa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?parent-reqid=1483793996566753-115766688911484488891048513-sfront6-021&amp;uinfo=sw-1920-sh-1080-ww-1603-wh-969-pd-1-wp-16x9_1920x1080-lt-503" TargetMode="External"/><Relationship Id="rId13" Type="http://schemas.openxmlformats.org/officeDocument/2006/relationships/hyperlink" Target="https://yandex.ru/images/search?text=%D1%84%D0%BE%D1%82%D0%BE%20%D0%B3%D0%BE%D1%80%D1%8B&amp;stype=image&amp;lr=10783&amp;noreask=1&amp;parent-reqid=1483794083680228-205415025035946253744357-man1-3591&amp;source=wiz&amp;uinfo=sw-1920-sh-1080-ww-1603-wh-969-pd-1-wp-16x9_1920x1080" TargetMode="External"/><Relationship Id="rId18" Type="http://schemas.openxmlformats.org/officeDocument/2006/relationships/hyperlink" Target="https://yandex.ru/images?parent-reqid=1483794216533036-409407505687416482866304-sas1-5661&amp;uinfo=sw-1920-sh-1080-ww-1603-wh-969-pd-1-wp-16x9_1920x1080" TargetMode="External"/><Relationship Id="rId26" Type="http://schemas.openxmlformats.org/officeDocument/2006/relationships/hyperlink" Target="https://yandex.ru/images?parent-reqid=1483794382238285-750628625078241932834391-man1-4037&amp;uinfo=sw-1920-sh-1080-ww-1603-wh-969-pd-1-wp-16x9_1920x1080" TargetMode="External"/><Relationship Id="rId39" Type="http://schemas.openxmlformats.org/officeDocument/2006/relationships/hyperlink" Target="https://yandex.ru/images/search?text=%D1%84%D0%BE%D1%82%D0%BE%20%D0%BF%D1%80%D0%B8%D1%80%D0%BE%D0%B4%D1%8B%20%D0%93%D0%B0%D0%B3%D0%B0%D1%80%D0%B8%D0%BD%D1%81%D0%BA%D0%BE%D0%B3%D0%BE%20%D1%80%D0%B0%D0%B9%D0%BE%D0%BD%D0%B0%20%20%D0%A1%D0%BC%D0%BE%D0%BB%D0%B5%D0%BD%D1%81%D0%BA%D0%BE%D0%B9%20%D0%BE%D0%B1%D0%BB%D0%B0%D1%81%D1%82%D0%B8&amp;stype=image&amp;lr=10783&amp;noreask=1&amp;parent-reqid=1483794706596500-69556323989149736625886-ws11-383&amp;source=wiz&amp;uinfo=sw-1920-sh-1080-ww-1603-wh-969-pd-1-wp-16x9_1920x1080" TargetMode="External"/><Relationship Id="rId3" Type="http://schemas.openxmlformats.org/officeDocument/2006/relationships/hyperlink" Target="https://yandex.ru/images/search?text=%D1%84%D0%BE%D1%82%D0%BE%20%D1%80%D0%B0%D0%B2%D0%BD%D0%B8%D0%BD%D1%8B&amp;stype=image&amp;lr=10783&amp;noreask=1&amp;parent-reqid=1483793857838118-653864484665605487468987-sas1-5634&amp;source=wiz&amp;uinfo=sw-1920-sh-1080-ww-1603-wh-969-pd-1-wp-16x9_1920x1080-lt-1130" TargetMode="External"/><Relationship Id="rId21" Type="http://schemas.openxmlformats.org/officeDocument/2006/relationships/hyperlink" Target="https://yandex.ru/images/search?text=%D1%84%D0%BE%D1%82%D0%BE%20%D0%90%D0%BB%D1%82%D0%B0%D0%B9%D1%81%D0%BA%D0%B8%D1%85%20%D0%B3%D0%BE%D1%80&amp;stype=image&amp;lr=10783&amp;noreask=1&amp;parent-reqid=1483794269098197-1150705849088647244901335-ws36-868&amp;source=wiz&amp;uinfo=sw-1920-sh-1080-ww-1603-wh-969-pd-1-wp-16x9_1920x1080" TargetMode="External"/><Relationship Id="rId34" Type="http://schemas.openxmlformats.org/officeDocument/2006/relationships/hyperlink" Target="https://yandex.ru/images?parent-reqid=1483794549521278-1280579138541497808332499-man1-4557&amp;uinfo=sw-1920-sh-1080-ww-1603-wh-969-pd-1-wp-16x9_1920x1080" TargetMode="External"/><Relationship Id="rId42" Type="http://schemas.openxmlformats.org/officeDocument/2006/relationships/hyperlink" Target="http://yandex.ru/clck/jsredir?from=yandex.ru%3Bsearch%2F%3Bweb%3B%3B&amp;text=&amp;etext=1294.qlX0XEDghJQSzNmvFbjDTGCVRy0qERix90BK_9svxoykuRvUrD7LtQl417IHOhkQToaElKoWy0HnIDMoKFyFXA.d0d4e53bf15b06eab1d82366c753c2f7108e50ed&amp;uuid=&amp;state=PEtFfuTeVD4jaxywoSUvtJXex15Wcbo_WC5IbL5gF2nA55R7BZzfUbx-UGhzxgeV&amp;data=UlNrNmk5WktYejY4cHFySjRXSWhXQ1p5bl9rb0c4bEtIRlExNjl4N05NZk9tNjBLaVBXd0tWUF9veW1xdFgtOWpYUDRBTVpIX2RuVTR1c3FnUTJrZzBQUS1VNWNHQmp1&amp;b64e=2&amp;sign=c01ea431703bd2f91193c42b59aafd6d&amp;keyno=0&amp;cst=AiuY0DBWFJ5Hyx_fyvalFF-TTR8kAS8KNYFcGcBgqD8L3dUK38ljjDQz9cjXhdFMc8gOY-Wf_8YGLreQAdDHHjHNl8j1TqLvTQltda6NtMGVYVDEf6A7r5g7DbW5l3ozEMaWmA0Wv5ptoEl9yWohszEVvsVFImZmIDJxwBZlgDDBE2-b3QnwkjfodUXfmI9im6KzSVQyJ4l5mcEcCYh_p_FwLFMGuiAz9EbW7XWqGckFJMBxZa0uIqM5pxWSZ29h933g6_tgtOC8iVSqLOALK_fIKE3kiJsulMIi9WPybl1SMwpue9NEhPJQXOiX-biNCB4mx_GwYjcDreyjWzBxgItKC1sBRY5Qpu2nmwjHuYp0fHI4-OgoTdHQXTFabXOvoSu3fDGulivkWvg66yhEjvIyLdP-NhWGW93CQvjqbFhNvJbjWTU5KasSnbPPCYgJ_ZY5f4Yqalb84mIsOEr6Bewg4S_4chlFAcuJ5E5UqG0TCFr2OL0_NruASBwNN89czLMlsKpHO2qkkZzJxUznP1AGVdAJdXtBXNKwwfx8mwI2CrHZithY85lDr5ueoip_aga1bozjLUK7nzHDS7fMMSHQ6V5QVyNp6cittdRWm7GYG40G4edv9OUPNwMkeVD7xI-YmCFydJKcsERCFaPRznRbRUb3mGeEejEp5qVqPayyL4JTeldfMGsR-E4iPZEfh2VA69yOJSWSna03qpOzMcuE_R5XcRk9wydBuvWpkm1-Qe51fj4P9MdnKvgsvRhsogpAyZIrchke4cudEYLzqg&amp;ref=orjY4mGPRjk5boDnW0uvlrrd71vZw9kpcmj1VNw2bXYwdK3d49kDfoTmEfpErKysXhI5mjuVIpR9JxugxwmSiIkcW0UuGF5ps8ad8f3dSfqNqz7_66xDMIHR6JV4fchs-t_WSnjGUVRcAaqzOOK9yG6N36aTviUQ4cprTxN1fjOFC0-k2rf2xeAZuSrEkakV3Htgloc5nsh0Vpj2DOqWsMy_abnRvS_8foKNDqQxKSm6zWCWTUlV0mQWCrxTxlII3UdnPQ_6BgY&amp;l10n=ru&amp;cts=1483761262310&amp;mc=3.9653141049815805" TargetMode="External"/><Relationship Id="rId7" Type="http://schemas.openxmlformats.org/officeDocument/2006/relationships/hyperlink" Target="https://yandex.ru/images/search?text=%D1%84%D0%BE%D1%82%D0%BE%20%D0%BF%D0%BB%D0%BE%D1%81%D0%BA%D0%BE%D0%B9%20%D1%80%D0%B0%D0%B2%D0%BD%D0%B8%D0%BD%D1%8B&amp;stype=image&amp;lr=10783&amp;noreask=1&amp;parent-reqid=1483793959636622-781041357375865127629639-myt1-1922&amp;source=wiz&amp;uinfo=sw-1920-sh-1080-ww-1603-wh-969-pd-1-wp-16x9_1920x1080-lt-296" TargetMode="External"/><Relationship Id="rId12" Type="http://schemas.openxmlformats.org/officeDocument/2006/relationships/hyperlink" Target="https://yandex.ru/images?parent-reqid=1483794083680228-205415025035946253744357-man1-3591&amp;uinfo=sw-1920-sh-1080-ww-1603-wh-969-pd-1-wp-16x9_1920x1080" TargetMode="External"/><Relationship Id="rId17" Type="http://schemas.openxmlformats.org/officeDocument/2006/relationships/hyperlink" Target="https://yandex.ru/images/search?text=%D1%84%D0%BE%D1%82%D0%BE%20%D0%BF%D0%BE%D0%BB%D0%BE%D0%B3%D0%BE%D0%B9%20%D0%B3%D0%BE%D1%80%D1%8B&amp;stype=image&amp;lr=10783&amp;noreask=1&amp;parent-reqid=1483794167351691-1556444717170451058845519-man1-3571&amp;source=wiz&amp;uinfo=sw-1920-sh-1080-ww-1603-wh-969-pd-1-wp-16x9_1920x1080" TargetMode="External"/><Relationship Id="rId25" Type="http://schemas.openxmlformats.org/officeDocument/2006/relationships/hyperlink" Target="https://yandex.ru/images/search?text=%D1%84%D0%BE%D1%82%D0%BE%20%D0%A3%D1%80%D0%B0%D0%BB%D1%8C%D1%81%D0%BA%D0%B8%D1%85%20%20%D0%B3%D0%BE%D1%80&amp;stype=image&amp;lr=10783&amp;noreask=1&amp;parent-reqid=1483794342159043-1406518980086902186246767-sas1-3280&amp;source=wiz&amp;uinfo=sw-1920-sh-1080-ww-1603-wh-969-pd-1-wp-16x9_1920x1080" TargetMode="External"/><Relationship Id="rId33" Type="http://schemas.openxmlformats.org/officeDocument/2006/relationships/hyperlink" Target="https://yandex.ru/images/search?text=%D1%84%D0%BE%D1%82%D0%BE%20%D0%92%D0%BE%D1%81%D1%82%D0%BE%D1%87%D0%BD%D0%BE-%D0%95%D0%B2%D1%80%D0%BE%D0%BF%D0%B5%D0%B9%D1%81%D0%BA%D0%BE%D0%B9%20%D1%80%D0%B0%D0%B2%D0%BD%D0%B8%D0%BD%D1%8B&amp;stype=image&amp;lr=10783&amp;noreask=1&amp;parent-reqid=1483794506266512-701365513516180966872412-sas1-5489&amp;source=wiz&amp;uinfo=sw-1920-sh-1080-ww-1603-wh-969-pd-1-wp-16x9_1920x1080" TargetMode="External"/><Relationship Id="rId38" Type="http://schemas.openxmlformats.org/officeDocument/2006/relationships/hyperlink" Target="https://yandex.ru/images?parent-reqid=1483794706596500-69556323989149736625886-ws11-383&amp;uinfo=sw-1920-sh-1080-ww-1603-wh-969-pd-1-wp-16x9_1920x1080" TargetMode="External"/><Relationship Id="rId2" Type="http://schemas.openxmlformats.org/officeDocument/2006/relationships/hyperlink" Target="https://yandex.ru/images?parent-reqid=1483793857838118-653864484665605487468987-sas1-5634&amp;uinfo=sw-1920-sh-1080-ww-1603-wh-969-pd-1-wp-16x9_1920x1080-lt-1130" TargetMode="External"/><Relationship Id="rId16" Type="http://schemas.openxmlformats.org/officeDocument/2006/relationships/hyperlink" Target="https://yandex.ru/images?parent-reqid=1483794167351691-1556444717170451058845519-man1-3571&amp;uinfo=sw-1920-sh-1080-ww-1603-wh-969-pd-1-wp-16x9_1920x1080" TargetMode="External"/><Relationship Id="rId20" Type="http://schemas.openxmlformats.org/officeDocument/2006/relationships/hyperlink" Target="https://yandex.ru/images?parent-reqid=1483794269098197-1150705849088647244901335-ws36-868&amp;uinfo=sw-1920-sh-1080-ww-1603-wh-969-pd-1-wp-16x9_1920x1080" TargetMode="External"/><Relationship Id="rId29" Type="http://schemas.openxmlformats.org/officeDocument/2006/relationships/hyperlink" Target="https://yandex.ru/images/search?text=%D1%84%D0%BE%D1%82%D0%BE%20%D0%A1%D0%B0%D1%8F%D0%BD%D1%8B&amp;stype=image&amp;lr=10783&amp;noreask=1&amp;parent-reqid=1483794427126927-834505817908081701934048-man1-4471&amp;source=wiz&amp;uinfo=sw-1920-sh-1080-ww-1603-wh-969-pd-1-wp-16x9_1920x1080" TargetMode="External"/><Relationship Id="rId41" Type="http://schemas.openxmlformats.org/officeDocument/2006/relationships/hyperlink" Target="https://yandex.ru/video/search?text=%D0%BC%D1%83%D0%BB%D1%8C%D1%82%D1%84%D0%B8%D0%BB%D1%8C%D0%BC%20%D0%B2%D0%BE%D0%BB%D1%88%D0%B5%D0%B1%D0%BD%D0%BE%D0%B5%20%D0%BA%D0%BE%D0%BB%D1%8C%D1%86%D0%BE&amp;path=wizard&amp;parent-reqid=1483794760964461-1100856678576675948343648-iva1-0871&amp;noreask=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andex.ru/images?parent-reqid=1483793959636622-781041357375865127629639-myt1-1922&amp;uinfo=sw-1920-sh-1080-ww-1603-wh-969-pd-1-wp-16x9_1920x1080-lt-296" TargetMode="External"/><Relationship Id="rId11" Type="http://schemas.openxmlformats.org/officeDocument/2006/relationships/hyperlink" Target="https://yandex.ru/images/search?text=%D1%84%D0%BE%D1%82%D0%BE%20%D1%85%D0%BE%D0%BB%D0%BC%D0%B0&amp;stype=image&amp;lr=10783&amp;noreask=1&amp;parent-reqid=1483794043816055-1344507634666976649802238-sfront3-026&amp;source=wiz&amp;uinfo=sw-1920-sh-1080-ww-1603-wh-969-pd-1-wp-16x9_1920x1080" TargetMode="External"/><Relationship Id="rId24" Type="http://schemas.openxmlformats.org/officeDocument/2006/relationships/hyperlink" Target="https://yandex.ru/images?parent-reqid=1483794342159043-1406518980086902186246767-sas1-3280&amp;uinfo=sw-1920-sh-1080-ww-1603-wh-969-pd-1-wp-16x9_1920x1080" TargetMode="External"/><Relationship Id="rId32" Type="http://schemas.openxmlformats.org/officeDocument/2006/relationships/hyperlink" Target="https://yandex.ru/images?parent-reqid=1483794506266512-701365513516180966872412-sas1-5489&amp;uinfo=sw-1920-sh-1080-ww-1603-wh-969-pd-1-wp-16x9_1920x1080" TargetMode="External"/><Relationship Id="rId37" Type="http://schemas.openxmlformats.org/officeDocument/2006/relationships/hyperlink" Target="https://yandex.ru/images/search?text=%D1%84%D0%BE%D1%82%D0%BE%20%D0%BA%D0%B0%D1%80%D1%82%D0%B0%20%D0%A1%D0%BC%D0%BE%D0%BB%D0%B5%D0%BD%D1%81%D0%BA%D0%BE%D0%B9%20%D0%BE%D0%B1%D0%BB%D0%B0%D1%81%D1%82%D0%B8&amp;stype=image&amp;lr=10783&amp;noreask=1&amp;parent-reqid=1483794619662721-863138710770177555040731-sas1-4789&amp;source=wiz&amp;uinfo=sw-1920-sh-1080-ww-1603-wh-969-pd-1-wp-16x9_1920x1080" TargetMode="External"/><Relationship Id="rId40" Type="http://schemas.openxmlformats.org/officeDocument/2006/relationships/hyperlink" Target="https://yandex.ru/video?path=wizard&amp;parent-reqid=1483794760964461-1100856678576675948343648-iva1-0871" TargetMode="External"/><Relationship Id="rId5" Type="http://schemas.openxmlformats.org/officeDocument/2006/relationships/hyperlink" Target="https://yandex.ru/images/search?text=%D1%84%D0%BE%D1%82%D0%BE%20%D0%BE%D0%B2%D1%80%D0%B0%D0%B3%D0%B0&amp;stype=image&amp;lr=10783&amp;noreask=1&amp;parent-reqid=1483793917352555-811215061039424532832185-man1-1451&amp;source=wiz&amp;uinfo=sw-1920-sh-1080-ww-1603-wh-969-pd-1-wp-16x9_1920x1080-lt-299" TargetMode="External"/><Relationship Id="rId15" Type="http://schemas.openxmlformats.org/officeDocument/2006/relationships/hyperlink" Target="https://yandex.ru/images/search?text=%D1%84%D0%BE%D1%82%D0%BE%20%D0%BA%D1%80%D1%83%D1%82%D0%BE%D0%B9%20%D0%B3%D0%BE%D1%80%D1%8B&amp;stype=image&amp;lr=10783&amp;noreask=1&amp;parent-reqid=1483794139786306-402077130986368532767721-sas1-5474&amp;source=wiz&amp;uinfo=sw-1920-sh-1080-ww-1603-wh-969-pd-1-wp-16x9_1920x1080" TargetMode="External"/><Relationship Id="rId23" Type="http://schemas.openxmlformats.org/officeDocument/2006/relationships/hyperlink" Target="https://yandex.ru/images/search?text=%D1%84%D0%BE%D1%82%D0%BE%20%D0%9A%D0%B0%D0%B2%D0%BA%D0%B0%D0%B7%D1%81%D0%BA%D0%B8%D1%85%20%20%D0%B3%D0%BE%D1%80&amp;stype=image&amp;lr=10783&amp;noreask=1&amp;parent-reqid=1483794302953844-84922701178571940742412-man1-3577&amp;source=wiz&amp;uinfo=sw-1920-sh-1080-ww-1603-wh-969-pd-1-wp-16x9_1920x1080" TargetMode="External"/><Relationship Id="rId28" Type="http://schemas.openxmlformats.org/officeDocument/2006/relationships/hyperlink" Target="https://yandex.ru/images?parent-reqid=1483794427126927-834505817908081701934048-man1-4471&amp;uinfo=sw-1920-sh-1080-ww-1603-wh-969-pd-1-wp-16x9_1920x1080" TargetMode="External"/><Relationship Id="rId36" Type="http://schemas.openxmlformats.org/officeDocument/2006/relationships/hyperlink" Target="https://yandex.ru/images?parent-reqid=1483794619662721-863138710770177555040731-sas1-4789&amp;uinfo=sw-1920-sh-1080-ww-1603-wh-969-pd-1-wp-16x9_1920x1080" TargetMode="External"/><Relationship Id="rId10" Type="http://schemas.openxmlformats.org/officeDocument/2006/relationships/hyperlink" Target="https://yandex.ru/images?parent-reqid=1483794043816055-1344507634666976649802238-sfront3-026&amp;uinfo=sw-1920-sh-1080-ww-1603-wh-969-pd-1-wp-16x9_1920x1080" TargetMode="External"/><Relationship Id="rId19" Type="http://schemas.openxmlformats.org/officeDocument/2006/relationships/hyperlink" Target="https://yandex.ru/images/search?text=%D1%84%D0%BE%D1%82%D0%BE%20%D0%B3%D0%BE%D1%80%D0%BD%D1%8B%D1%85%20%D1%85%D1%80%D0%B5%D0%B1%D1%82%D0%BE%D0%B2&amp;stype=image&amp;lr=10783&amp;noreask=1&amp;parent-reqid=1483794216533036-409407505687416482866304-sas1-5661&amp;source=wiz&amp;uinfo=sw-1920-sh-1080-ww-1603-wh-969-pd-1-wp-16x9_1920x1080" TargetMode="External"/><Relationship Id="rId31" Type="http://schemas.openxmlformats.org/officeDocument/2006/relationships/hyperlink" Target="https://yandex.ru/images/search?text=%D1%84%D0%BE%D1%82%D0%BE%20%D0%90%D0%BB%D1%82%D0%B0%D1%8F&amp;stype=image&amp;lr=10783&amp;noreask=1&amp;parent-reqid=1483794465711133-182497164368164849071047256-sfront6-027&amp;source=wiz&amp;uinfo=sw-1920-sh-1080-ww-1603-wh-969-pd-1-wp-16x9_1920x1080" TargetMode="External"/><Relationship Id="rId4" Type="http://schemas.openxmlformats.org/officeDocument/2006/relationships/hyperlink" Target="https://yandex.ru/images?parent-reqid=1483793917352555-811215061039424532832185-man1-1451&amp;uinfo=sw-1920-sh-1080-ww-1603-wh-969-pd-1-wp-16x9_1920x1080-lt-299" TargetMode="External"/><Relationship Id="rId9" Type="http://schemas.openxmlformats.org/officeDocument/2006/relationships/hyperlink" Target="https://yandex.ru/images/search?text=%D1%84%D0%BE%D1%82%D0%BE%20%D1%85%D0%BE%D0%BB%D0%BC%D0%B8%D1%81%D1%82%D0%BE%D0%B9%20%D1%80%D0%B0%D0%B2%D0%BD%D0%B8%D0%BD%D1%8B&amp;stype=image&amp;lr=10783&amp;noreask=1&amp;parent-reqid=1483793996566753-115766688911484488891048513-sfront6-021&amp;source=wiz&amp;uinfo=sw-1920-sh-1080-ww-1603-wh-969-pd-1-wp-16x9_1920x1080-lt-503" TargetMode="External"/><Relationship Id="rId14" Type="http://schemas.openxmlformats.org/officeDocument/2006/relationships/hyperlink" Target="https://yandex.ru/images?parent-reqid=1483794139786306-402077130986368532767721-sas1-5474&amp;uinfo=sw-1920-sh-1080-ww-1603-wh-969-pd-1-wp-16x9_1920x1080" TargetMode="External"/><Relationship Id="rId22" Type="http://schemas.openxmlformats.org/officeDocument/2006/relationships/hyperlink" Target="https://yandex.ru/images?parent-reqid=1483794302953844-84922701178571940742412-man1-3577&amp;uinfo=sw-1920-sh-1080-ww-1603-wh-969-pd-1-wp-16x9_1920x1080" TargetMode="External"/><Relationship Id="rId27" Type="http://schemas.openxmlformats.org/officeDocument/2006/relationships/hyperlink" Target="https://yandex.ru/images/search?text=%D1%84%D0%BE%D1%82%D0%BE%20%D0%AD%D0%BB%D1%8C%D0%B1%D1%80%D1%83%D1%81%D0%B0&amp;stype=image&amp;lr=10783&amp;noreask=1&amp;parent-reqid=1483794382238285-750628625078241932834391-man1-4037&amp;source=wiz&amp;uinfo=sw-1920-sh-1080-ww-1603-wh-969-pd-1-wp-16x9_1920x1080" TargetMode="External"/><Relationship Id="rId30" Type="http://schemas.openxmlformats.org/officeDocument/2006/relationships/hyperlink" Target="https://yandex.ru/images?parent-reqid=1483794465711133-182497164368164849071047256-sfront6-027&amp;uinfo=sw-1920-sh-1080-ww-1603-wh-969-pd-1-wp-16x9_1920x1080" TargetMode="External"/><Relationship Id="rId35" Type="http://schemas.openxmlformats.org/officeDocument/2006/relationships/hyperlink" Target="https://yandex.ru/images/search?text=%D1%84%D0%BE%D1%82%D0%BE%20%D0%97%D0%B0%D0%BF%D0%B0%D0%B4%D0%BD%D0%BE-%D0%A1%D0%B8%D0%B1%D0%B8%D1%80%D1%81%D0%BA%D0%BE%D0%B9%20%D1%80%D0%B0%D0%B2%D0%BD%D0%B8%D0%BD%D1%8B&amp;stype=image&amp;lr=10783&amp;noreask=1&amp;parent-reqid=1483794549521278-1280579138541497808332499-man1-4557&amp;source=wiz&amp;uinfo=sw-1920-sh-1080-ww-1603-wh-969-pd-1-wp-16x9_1920x1080" TargetMode="External"/><Relationship Id="rId43" Type="http://schemas.openxmlformats.org/officeDocument/2006/relationships/hyperlink" Target="https://petamusic.ru/?string=%CE%F7%E5%ED%FC+%EF%F0%E8%FF%F2%ED%E0%FF+%EC%E5%EB%EE%E4%E8%F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48680"/>
            <a:ext cx="8558768" cy="5760640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/>
              <a:t>Формы земной поверхности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128212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47664" y="188640"/>
            <a:ext cx="1410236" cy="639762"/>
          </a:xfrm>
        </p:spPr>
        <p:txBody>
          <a:bodyPr>
            <a:noAutofit/>
          </a:bodyPr>
          <a:lstStyle/>
          <a:p>
            <a:r>
              <a:rPr lang="ru-RU" sz="4000" dirty="0" smtClean="0"/>
              <a:t>Гора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300192" y="260648"/>
            <a:ext cx="1655167" cy="639762"/>
          </a:xfrm>
        </p:spPr>
        <p:txBody>
          <a:bodyPr>
            <a:noAutofit/>
          </a:bodyPr>
          <a:lstStyle/>
          <a:p>
            <a:r>
              <a:rPr lang="ru-RU" sz="4000" dirty="0" smtClean="0"/>
              <a:t>холм</a:t>
            </a:r>
            <a:endParaRPr lang="ru-RU" sz="40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08720"/>
            <a:ext cx="4291012" cy="3528392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908721"/>
            <a:ext cx="4289425" cy="3528392"/>
          </a:xfrm>
        </p:spPr>
      </p:pic>
      <p:sp>
        <p:nvSpPr>
          <p:cNvPr id="9" name="TextBox 8"/>
          <p:cNvSpPr txBox="1"/>
          <p:nvPr/>
        </p:nvSpPr>
        <p:spPr>
          <a:xfrm>
            <a:off x="215516" y="4509120"/>
            <a:ext cx="8784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Сходство: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Имеют одинаковые </a:t>
            </a:r>
            <a:r>
              <a:rPr lang="ru-RU" sz="2400" dirty="0" smtClean="0">
                <a:hlinkClick r:id="rId4" action="ppaction://hlinksldjump"/>
              </a:rPr>
              <a:t>части</a:t>
            </a:r>
            <a:r>
              <a:rPr lang="ru-RU" sz="2400" dirty="0" smtClean="0"/>
              <a:t>: подошву(подножие), склоны, вершину.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5516" y="6059458"/>
            <a:ext cx="8712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Различие: </a:t>
            </a:r>
            <a:r>
              <a:rPr lang="ru-RU" sz="2400" dirty="0" smtClean="0"/>
              <a:t>холмы имеют высоту до 200 метров, горы-более 200 </a:t>
            </a:r>
            <a:r>
              <a:rPr lang="ru-RU" sz="2400" dirty="0" smtClean="0">
                <a:hlinkClick r:id="rId5" action="ppaction://hlinksldjump"/>
              </a:rPr>
              <a:t>метров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5558773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</a:t>
            </a:r>
            <a:r>
              <a:rPr lang="ru-RU" sz="2800" dirty="0" smtClean="0"/>
              <a:t>. Они бывают крутые и </a:t>
            </a:r>
            <a:r>
              <a:rPr lang="ru-RU" sz="2800" dirty="0" smtClean="0">
                <a:hlinkClick r:id="rId6" action="ppaction://hlinksldjump"/>
              </a:rPr>
              <a:t>пологие</a:t>
            </a:r>
            <a:r>
              <a:rPr lang="ru-RU" sz="28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0565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95084" y="3951343"/>
            <a:ext cx="172743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/>
              <a:t>Подошва (подножие</a:t>
            </a:r>
            <a:r>
              <a:rPr lang="ru-RU" sz="2400" b="1" u="sng" dirty="0" smtClean="0"/>
              <a:t>)</a:t>
            </a:r>
            <a:r>
              <a:rPr lang="ru-RU" sz="2400" b="1" dirty="0" smtClean="0"/>
              <a:t>-</a:t>
            </a:r>
            <a:r>
              <a:rPr lang="ru-RU" dirty="0" smtClean="0"/>
              <a:t>это место, где начинается </a:t>
            </a:r>
            <a:r>
              <a:rPr lang="ru-RU" dirty="0" smtClean="0">
                <a:hlinkClick r:id="rId2" action="ppaction://hlinksldjump"/>
              </a:rPr>
              <a:t>холм или гора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23928" y="493102"/>
            <a:ext cx="203003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chemeClr val="bg2">
                    <a:lumMod val="10000"/>
                  </a:schemeClr>
                </a:solidFill>
              </a:rPr>
              <a:t>Вершина</a:t>
            </a:r>
            <a:r>
              <a:rPr lang="ru-RU" b="1" u="sng" dirty="0" smtClean="0">
                <a:solidFill>
                  <a:schemeClr val="bg2">
                    <a:lumMod val="10000"/>
                  </a:schemeClr>
                </a:solidFill>
              </a:rPr>
              <a:t>-</a:t>
            </a:r>
            <a:r>
              <a:rPr lang="ru-RU" dirty="0" smtClean="0"/>
              <a:t>самая высокая часть холма или горы.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095083" y="2060848"/>
            <a:ext cx="18588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chemeClr val="tx2">
                    <a:lumMod val="75000"/>
                  </a:schemeClr>
                </a:solidFill>
              </a:rPr>
              <a:t>Склон</a:t>
            </a:r>
            <a:r>
              <a:rPr lang="ru-RU" dirty="0" smtClean="0"/>
              <a:t>-расположен между вершиной и подошвой.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500042"/>
            <a:ext cx="3024336" cy="54171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672"/>
            <a:ext cx="3672408" cy="5440511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1115616" y="692696"/>
            <a:ext cx="3096344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436096" y="836712"/>
            <a:ext cx="2064862" cy="1949346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 flipV="1">
            <a:off x="1835696" y="1772816"/>
            <a:ext cx="2376264" cy="5040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000628" y="2428868"/>
            <a:ext cx="1928826" cy="85725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2087724" y="3573016"/>
            <a:ext cx="2124236" cy="70403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5436096" y="4000504"/>
            <a:ext cx="1279044" cy="27654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762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29" y="260648"/>
            <a:ext cx="4392488" cy="29386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201" y="262163"/>
            <a:ext cx="3898286" cy="29386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3429000"/>
            <a:ext cx="4392489" cy="3275381"/>
          </a:xfrm>
          <a:prstGeom prst="rect">
            <a:avLst/>
          </a:prstGeom>
        </p:spPr>
      </p:pic>
      <p:pic>
        <p:nvPicPr>
          <p:cNvPr id="5" name="Рисунок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429000"/>
            <a:ext cx="3960439" cy="3275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04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76" y="18978"/>
            <a:ext cx="8352928" cy="5715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5877272"/>
            <a:ext cx="80724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Горные хребты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67543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05" y="404664"/>
            <a:ext cx="8640961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0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2" y="333375"/>
            <a:ext cx="8258175" cy="619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69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6632"/>
            <a:ext cx="8572500" cy="57245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8728" y="5915393"/>
            <a:ext cx="4511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Горы Алтая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51040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3"/>
            <a:ext cx="8496944" cy="59766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23728" y="6027003"/>
            <a:ext cx="5904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Кавказские горы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67756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6632"/>
            <a:ext cx="85725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5920034"/>
            <a:ext cx="46765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Гора Эльбрус</a:t>
            </a:r>
            <a:endParaRPr lang="ru-RU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5151612" y="5911842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smtClean="0"/>
              <a:t>5642 </a:t>
            </a:r>
            <a:r>
              <a:rPr lang="ru-RU" sz="4800" dirty="0" smtClean="0"/>
              <a:t>метра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43886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6632"/>
            <a:ext cx="8128000" cy="558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00166" y="5883369"/>
            <a:ext cx="5448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Уральские горы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33718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3284" y="196425"/>
            <a:ext cx="669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Цель путешествия:</a:t>
            </a:r>
            <a:endParaRPr lang="ru-RU" sz="6000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2000240"/>
            <a:ext cx="81729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1. Изучить формы земной поверхности.</a:t>
            </a:r>
            <a:endParaRPr lang="ru-RU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416124" y="3861048"/>
            <a:ext cx="83529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2. Исследовать</a:t>
            </a:r>
            <a:r>
              <a:rPr lang="ru-RU" sz="5400" dirty="0">
                <a:solidFill>
                  <a:prstClr val="black"/>
                </a:solidFill>
              </a:rPr>
              <a:t> </a:t>
            </a:r>
            <a:r>
              <a:rPr lang="ru-RU" sz="5400" dirty="0" smtClean="0">
                <a:solidFill>
                  <a:prstClr val="black"/>
                </a:solidFill>
              </a:rPr>
              <a:t>формы </a:t>
            </a:r>
            <a:r>
              <a:rPr lang="ru-RU" sz="5400" dirty="0">
                <a:solidFill>
                  <a:prstClr val="black"/>
                </a:solidFill>
              </a:rPr>
              <a:t>земной поверхности</a:t>
            </a:r>
            <a:r>
              <a:rPr lang="ru-RU" sz="5400" dirty="0" smtClean="0"/>
              <a:t> родного края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90061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8640"/>
            <a:ext cx="8280920" cy="57606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63888" y="5962359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Саяны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4519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712968" cy="58326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27784" y="5959656"/>
            <a:ext cx="4658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Горы Алтая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21950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8568952" cy="59766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8357" y="5949280"/>
            <a:ext cx="8928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Восточно-Европейская равнина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46978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12968" cy="54788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5857892"/>
            <a:ext cx="85324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Западно-Сибирская равнина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42860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88640"/>
            <a:ext cx="5904656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Формы земной поверхности</a:t>
            </a:r>
            <a:endParaRPr lang="ru-RU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1007604" y="2527719"/>
            <a:ext cx="2992892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800" dirty="0" smtClean="0"/>
              <a:t>Равнины</a:t>
            </a:r>
            <a:endParaRPr lang="ru-RU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6572264" y="2570707"/>
            <a:ext cx="1875845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800" dirty="0" smtClean="0"/>
              <a:t>Горы</a:t>
            </a:r>
            <a:endParaRPr lang="ru-RU" sz="48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311632" y="1758300"/>
            <a:ext cx="885305" cy="76941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575665" y="1699627"/>
            <a:ext cx="1170130" cy="82809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612761" y="3970786"/>
            <a:ext cx="1584176" cy="50405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948264" y="3897052"/>
            <a:ext cx="1764196" cy="50405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07504" y="5373216"/>
            <a:ext cx="2607108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800" dirty="0" smtClean="0"/>
              <a:t>Плоские</a:t>
            </a:r>
            <a:endParaRPr lang="ru-RU" sz="4800" dirty="0"/>
          </a:p>
        </p:txBody>
      </p:sp>
      <p:sp>
        <p:nvSpPr>
          <p:cNvPr id="12" name="TextBox 11"/>
          <p:cNvSpPr txBox="1"/>
          <p:nvPr/>
        </p:nvSpPr>
        <p:spPr>
          <a:xfrm>
            <a:off x="3143240" y="5286388"/>
            <a:ext cx="346079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800" dirty="0" smtClean="0"/>
              <a:t>Холмистые</a:t>
            </a:r>
            <a:endParaRPr lang="ru-RU" sz="4800" dirty="0"/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683568" y="3430726"/>
            <a:ext cx="1152128" cy="194248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059832" y="3358716"/>
            <a:ext cx="1440160" cy="204829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467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Волшебное кольцо. Дорога назад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80971" y="285728"/>
            <a:ext cx="8382058" cy="628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73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712968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57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72" y="500042"/>
            <a:ext cx="7929618" cy="57864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428604"/>
            <a:ext cx="8215370" cy="60007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428604"/>
            <a:ext cx="8429684" cy="60007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81000"/>
            <a:ext cx="8784976" cy="6119834"/>
          </a:xfrm>
          <a:prstGeom prst="rect">
            <a:avLst/>
          </a:prstGeom>
        </p:spPr>
      </p:pic>
      <p:pic>
        <p:nvPicPr>
          <p:cNvPr id="7" name="melodichnaya_muzyka_-_ochen_priyatnaya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286776" y="571480"/>
            <a:ext cx="590552" cy="590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332656"/>
            <a:ext cx="7488832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Источники:</a:t>
            </a:r>
          </a:p>
          <a:p>
            <a:r>
              <a:rPr lang="ru-RU" dirty="0" smtClean="0"/>
              <a:t>1.</a:t>
            </a:r>
            <a:r>
              <a:rPr lang="en-US" dirty="0">
                <a:hlinkClick r:id="rId2"/>
              </a:rPr>
              <a:t> yandex.ru/images</a:t>
            </a:r>
            <a:r>
              <a:rPr lang="en-US" dirty="0"/>
              <a:t>›</a:t>
            </a:r>
            <a:r>
              <a:rPr lang="ru-RU" b="1" dirty="0">
                <a:hlinkClick r:id="rId3"/>
              </a:rPr>
              <a:t>фото равнины</a:t>
            </a:r>
            <a:endParaRPr lang="ru-RU" dirty="0"/>
          </a:p>
          <a:p>
            <a:r>
              <a:rPr lang="ru-RU" dirty="0" smtClean="0"/>
              <a:t>2.</a:t>
            </a:r>
            <a:r>
              <a:rPr lang="en-US" dirty="0">
                <a:hlinkClick r:id="rId4"/>
              </a:rPr>
              <a:t> yandex.ru/images</a:t>
            </a:r>
            <a:r>
              <a:rPr lang="en-US" dirty="0"/>
              <a:t>›</a:t>
            </a:r>
            <a:r>
              <a:rPr lang="ru-RU" b="1" dirty="0">
                <a:hlinkClick r:id="rId5"/>
              </a:rPr>
              <a:t>фото оврага</a:t>
            </a:r>
            <a:endParaRPr lang="ru-RU" dirty="0"/>
          </a:p>
          <a:p>
            <a:r>
              <a:rPr lang="ru-RU" dirty="0" smtClean="0"/>
              <a:t>3.</a:t>
            </a:r>
            <a:r>
              <a:rPr lang="en-US" dirty="0">
                <a:hlinkClick r:id="rId6"/>
              </a:rPr>
              <a:t> yandex.ru/images</a:t>
            </a:r>
            <a:r>
              <a:rPr lang="en-US" dirty="0"/>
              <a:t>›</a:t>
            </a:r>
            <a:r>
              <a:rPr lang="ru-RU" b="1" dirty="0">
                <a:hlinkClick r:id="rId7"/>
              </a:rPr>
              <a:t>фото плоской равнины</a:t>
            </a:r>
            <a:endParaRPr lang="ru-RU" dirty="0"/>
          </a:p>
          <a:p>
            <a:r>
              <a:rPr lang="ru-RU" dirty="0" smtClean="0"/>
              <a:t>4.</a:t>
            </a:r>
            <a:r>
              <a:rPr lang="en-US" dirty="0">
                <a:hlinkClick r:id="rId8"/>
              </a:rPr>
              <a:t> yandex.ru/images</a:t>
            </a:r>
            <a:r>
              <a:rPr lang="en-US" dirty="0"/>
              <a:t>›</a:t>
            </a:r>
            <a:r>
              <a:rPr lang="ru-RU" b="1" dirty="0">
                <a:hlinkClick r:id="rId9"/>
              </a:rPr>
              <a:t>фото холмистой равнины</a:t>
            </a:r>
            <a:endParaRPr lang="ru-RU" dirty="0"/>
          </a:p>
          <a:p>
            <a:r>
              <a:rPr lang="ru-RU" dirty="0" smtClean="0"/>
              <a:t>5.</a:t>
            </a:r>
            <a:r>
              <a:rPr lang="en-US" dirty="0">
                <a:hlinkClick r:id="rId10"/>
              </a:rPr>
              <a:t> yandex.ru/images</a:t>
            </a:r>
            <a:r>
              <a:rPr lang="en-US" dirty="0"/>
              <a:t>›</a:t>
            </a:r>
            <a:r>
              <a:rPr lang="ru-RU" b="1" dirty="0">
                <a:hlinkClick r:id="rId11"/>
              </a:rPr>
              <a:t>фото холма</a:t>
            </a:r>
            <a:endParaRPr lang="ru-RU" dirty="0"/>
          </a:p>
          <a:p>
            <a:r>
              <a:rPr lang="ru-RU" dirty="0" smtClean="0"/>
              <a:t>6.</a:t>
            </a:r>
            <a:r>
              <a:rPr lang="en-US" dirty="0">
                <a:hlinkClick r:id="rId12"/>
              </a:rPr>
              <a:t> yandex.ru/images</a:t>
            </a:r>
            <a:r>
              <a:rPr lang="en-US" dirty="0"/>
              <a:t>›</a:t>
            </a:r>
            <a:r>
              <a:rPr lang="ru-RU" b="1" dirty="0">
                <a:hlinkClick r:id="rId13"/>
              </a:rPr>
              <a:t>фото </a:t>
            </a:r>
            <a:r>
              <a:rPr lang="ru-RU" b="1" dirty="0" smtClean="0">
                <a:hlinkClick r:id="rId13"/>
              </a:rPr>
              <a:t>горы</a:t>
            </a:r>
            <a:endParaRPr lang="ru-RU" b="1" dirty="0" smtClean="0"/>
          </a:p>
          <a:p>
            <a:r>
              <a:rPr lang="ru-RU" b="1" dirty="0" smtClean="0"/>
              <a:t>7.</a:t>
            </a:r>
            <a:r>
              <a:rPr lang="en-US" dirty="0">
                <a:hlinkClick r:id="rId14"/>
              </a:rPr>
              <a:t> yandex.ru/images</a:t>
            </a:r>
            <a:r>
              <a:rPr lang="en-US" dirty="0"/>
              <a:t>›</a:t>
            </a:r>
            <a:r>
              <a:rPr lang="ru-RU" b="1" dirty="0">
                <a:hlinkClick r:id="rId15"/>
              </a:rPr>
              <a:t>фото крутой горы</a:t>
            </a:r>
            <a:endParaRPr lang="ru-RU" dirty="0"/>
          </a:p>
          <a:p>
            <a:r>
              <a:rPr lang="ru-RU" dirty="0" smtClean="0"/>
              <a:t>8.</a:t>
            </a:r>
            <a:r>
              <a:rPr lang="en-US" dirty="0">
                <a:hlinkClick r:id="rId16"/>
              </a:rPr>
              <a:t> yandex.ru/images</a:t>
            </a:r>
            <a:r>
              <a:rPr lang="en-US" dirty="0"/>
              <a:t>›</a:t>
            </a:r>
            <a:r>
              <a:rPr lang="ru-RU" b="1" dirty="0">
                <a:hlinkClick r:id="rId17"/>
              </a:rPr>
              <a:t>фото пологой горы</a:t>
            </a:r>
            <a:endParaRPr lang="ru-RU" dirty="0"/>
          </a:p>
          <a:p>
            <a:r>
              <a:rPr lang="ru-RU" dirty="0" smtClean="0"/>
              <a:t>9.</a:t>
            </a:r>
            <a:r>
              <a:rPr lang="en-US" dirty="0">
                <a:hlinkClick r:id="rId18"/>
              </a:rPr>
              <a:t> yandex.ru/images</a:t>
            </a:r>
            <a:r>
              <a:rPr lang="en-US" dirty="0"/>
              <a:t>›</a:t>
            </a:r>
            <a:r>
              <a:rPr lang="ru-RU" b="1" dirty="0">
                <a:hlinkClick r:id="rId19"/>
              </a:rPr>
              <a:t>фото горных </a:t>
            </a:r>
            <a:r>
              <a:rPr lang="ru-RU" b="1" dirty="0" smtClean="0">
                <a:hlinkClick r:id="rId19"/>
              </a:rPr>
              <a:t>хребтов</a:t>
            </a:r>
            <a:endParaRPr lang="ru-RU" b="1" dirty="0" smtClean="0"/>
          </a:p>
          <a:p>
            <a:r>
              <a:rPr lang="ru-RU" b="1" dirty="0" smtClean="0"/>
              <a:t>10.</a:t>
            </a:r>
            <a:r>
              <a:rPr lang="en-US" dirty="0">
                <a:hlinkClick r:id="rId20"/>
              </a:rPr>
              <a:t> yandex.ru/images</a:t>
            </a:r>
            <a:r>
              <a:rPr lang="en-US" dirty="0"/>
              <a:t>›</a:t>
            </a:r>
            <a:r>
              <a:rPr lang="ru-RU" b="1" dirty="0">
                <a:hlinkClick r:id="rId21"/>
              </a:rPr>
              <a:t>фото Алтайских гор</a:t>
            </a:r>
            <a:endParaRPr lang="ru-RU" dirty="0"/>
          </a:p>
          <a:p>
            <a:r>
              <a:rPr lang="ru-RU" dirty="0" smtClean="0"/>
              <a:t>11.</a:t>
            </a:r>
            <a:r>
              <a:rPr lang="en-US" dirty="0">
                <a:hlinkClick r:id="rId22"/>
              </a:rPr>
              <a:t> yandex.ru/images</a:t>
            </a:r>
            <a:r>
              <a:rPr lang="en-US" dirty="0"/>
              <a:t>›</a:t>
            </a:r>
            <a:r>
              <a:rPr lang="ru-RU" b="1" dirty="0">
                <a:hlinkClick r:id="rId23"/>
              </a:rPr>
              <a:t>фото Кавказских гор</a:t>
            </a:r>
            <a:endParaRPr lang="ru-RU" dirty="0"/>
          </a:p>
          <a:p>
            <a:r>
              <a:rPr lang="ru-RU" dirty="0" smtClean="0"/>
              <a:t>12.</a:t>
            </a:r>
            <a:r>
              <a:rPr lang="en-US" dirty="0">
                <a:hlinkClick r:id="rId24"/>
              </a:rPr>
              <a:t> yandex.ru/images</a:t>
            </a:r>
            <a:r>
              <a:rPr lang="en-US" dirty="0"/>
              <a:t>›</a:t>
            </a:r>
            <a:r>
              <a:rPr lang="ru-RU" b="1" dirty="0">
                <a:hlinkClick r:id="rId25"/>
              </a:rPr>
              <a:t>фото Уральских гор</a:t>
            </a:r>
            <a:endParaRPr lang="ru-RU" dirty="0"/>
          </a:p>
          <a:p>
            <a:r>
              <a:rPr lang="ru-RU" dirty="0" smtClean="0"/>
              <a:t>13.</a:t>
            </a:r>
            <a:r>
              <a:rPr lang="en-US" dirty="0" smtClean="0">
                <a:hlinkClick r:id="rId26"/>
              </a:rPr>
              <a:t>yandex.ru/images</a:t>
            </a:r>
            <a:r>
              <a:rPr lang="en-US" dirty="0" smtClean="0"/>
              <a:t>›</a:t>
            </a:r>
            <a:r>
              <a:rPr lang="ru-RU" b="1" dirty="0">
                <a:hlinkClick r:id="rId27"/>
              </a:rPr>
              <a:t>фото </a:t>
            </a:r>
            <a:r>
              <a:rPr lang="ru-RU" b="1" dirty="0" smtClean="0">
                <a:hlinkClick r:id="rId27"/>
              </a:rPr>
              <a:t>Эльбруса</a:t>
            </a:r>
            <a:endParaRPr lang="ru-RU" b="1" dirty="0" smtClean="0"/>
          </a:p>
          <a:p>
            <a:r>
              <a:rPr lang="ru-RU" b="1" dirty="0" smtClean="0"/>
              <a:t>14.</a:t>
            </a:r>
            <a:r>
              <a:rPr lang="en-US" dirty="0" smtClean="0">
                <a:hlinkClick r:id="rId28"/>
              </a:rPr>
              <a:t>yandex.ru/images</a:t>
            </a:r>
            <a:r>
              <a:rPr lang="en-US" dirty="0" smtClean="0"/>
              <a:t>›</a:t>
            </a:r>
            <a:r>
              <a:rPr lang="ru-RU" b="1" dirty="0">
                <a:hlinkClick r:id="rId29"/>
              </a:rPr>
              <a:t>фото </a:t>
            </a:r>
            <a:r>
              <a:rPr lang="ru-RU" b="1" dirty="0" smtClean="0">
                <a:hlinkClick r:id="rId29"/>
              </a:rPr>
              <a:t>Саяны</a:t>
            </a:r>
            <a:endParaRPr lang="ru-RU" b="1" dirty="0" smtClean="0"/>
          </a:p>
          <a:p>
            <a:r>
              <a:rPr lang="ru-RU" b="1" dirty="0" smtClean="0"/>
              <a:t>15.</a:t>
            </a:r>
            <a:r>
              <a:rPr lang="en-US" dirty="0">
                <a:hlinkClick r:id="rId30"/>
              </a:rPr>
              <a:t> yandex.ru/images</a:t>
            </a:r>
            <a:r>
              <a:rPr lang="en-US" dirty="0"/>
              <a:t>›</a:t>
            </a:r>
            <a:r>
              <a:rPr lang="ru-RU" b="1" dirty="0">
                <a:hlinkClick r:id="rId31"/>
              </a:rPr>
              <a:t>фото Алтая</a:t>
            </a:r>
            <a:endParaRPr lang="ru-RU" dirty="0"/>
          </a:p>
          <a:p>
            <a:r>
              <a:rPr lang="ru-RU" dirty="0" smtClean="0"/>
              <a:t>16.</a:t>
            </a:r>
            <a:r>
              <a:rPr lang="en-US" dirty="0">
                <a:hlinkClick r:id="rId32"/>
              </a:rPr>
              <a:t> yandex.ru/images</a:t>
            </a:r>
            <a:r>
              <a:rPr lang="en-US" dirty="0"/>
              <a:t>›</a:t>
            </a:r>
            <a:r>
              <a:rPr lang="ru-RU" b="1" dirty="0">
                <a:hlinkClick r:id="rId33"/>
              </a:rPr>
              <a:t>фото Восточно-Европейской равнины</a:t>
            </a:r>
            <a:endParaRPr lang="ru-RU" dirty="0"/>
          </a:p>
          <a:p>
            <a:r>
              <a:rPr lang="ru-RU" dirty="0" smtClean="0"/>
              <a:t>17.</a:t>
            </a:r>
            <a:r>
              <a:rPr lang="en-US" dirty="0">
                <a:hlinkClick r:id="rId34"/>
              </a:rPr>
              <a:t> yandex.ru/images</a:t>
            </a:r>
            <a:r>
              <a:rPr lang="en-US" dirty="0"/>
              <a:t>›</a:t>
            </a:r>
            <a:r>
              <a:rPr lang="ru-RU" b="1" dirty="0">
                <a:hlinkClick r:id="rId35"/>
              </a:rPr>
              <a:t>фото Западно-Сибирской </a:t>
            </a:r>
            <a:r>
              <a:rPr lang="ru-RU" b="1" dirty="0" smtClean="0">
                <a:hlinkClick r:id="rId35"/>
              </a:rPr>
              <a:t>равнины</a:t>
            </a:r>
            <a:endParaRPr lang="ru-RU" b="1" dirty="0" smtClean="0"/>
          </a:p>
          <a:p>
            <a:r>
              <a:rPr lang="ru-RU" b="1" dirty="0" smtClean="0"/>
              <a:t>18.</a:t>
            </a:r>
            <a:r>
              <a:rPr lang="en-US" dirty="0">
                <a:hlinkClick r:id="rId36"/>
              </a:rPr>
              <a:t> yandex.ru/images</a:t>
            </a:r>
            <a:r>
              <a:rPr lang="en-US" dirty="0"/>
              <a:t>›</a:t>
            </a:r>
            <a:r>
              <a:rPr lang="ru-RU" b="1" dirty="0">
                <a:hlinkClick r:id="rId37"/>
              </a:rPr>
              <a:t>фото карта Смоленской </a:t>
            </a:r>
            <a:r>
              <a:rPr lang="ru-RU" b="1" dirty="0" smtClean="0">
                <a:hlinkClick r:id="rId37"/>
              </a:rPr>
              <a:t>области</a:t>
            </a:r>
            <a:endParaRPr lang="ru-RU" b="1" dirty="0" smtClean="0"/>
          </a:p>
          <a:p>
            <a:r>
              <a:rPr lang="ru-RU" b="1" dirty="0" smtClean="0"/>
              <a:t>19.</a:t>
            </a:r>
            <a:r>
              <a:rPr lang="ru-RU" dirty="0">
                <a:hlinkClick r:id="rId38"/>
              </a:rPr>
              <a:t> yandex.ru/</a:t>
            </a:r>
            <a:r>
              <a:rPr lang="ru-RU" dirty="0" err="1">
                <a:hlinkClick r:id="rId38"/>
              </a:rPr>
              <a:t>images</a:t>
            </a:r>
            <a:r>
              <a:rPr lang="ru-RU" dirty="0" err="1"/>
              <a:t>›</a:t>
            </a:r>
            <a:r>
              <a:rPr lang="ru-RU" b="1" dirty="0" err="1">
                <a:hlinkClick r:id="rId39"/>
              </a:rPr>
              <a:t>фото</a:t>
            </a:r>
            <a:r>
              <a:rPr lang="ru-RU" b="1" dirty="0">
                <a:hlinkClick r:id="rId39"/>
              </a:rPr>
              <a:t> природы Гагаринского района Смоленской </a:t>
            </a:r>
            <a:r>
              <a:rPr lang="ru-RU" b="1" dirty="0" smtClean="0">
                <a:hlinkClick r:id="rId39"/>
              </a:rPr>
              <a:t>об</a:t>
            </a:r>
            <a:endParaRPr lang="ru-RU" b="1" dirty="0" smtClean="0"/>
          </a:p>
          <a:p>
            <a:r>
              <a:rPr lang="ru-RU" b="1" dirty="0" smtClean="0"/>
              <a:t>20.</a:t>
            </a:r>
            <a:r>
              <a:rPr lang="en-US" dirty="0">
                <a:hlinkClick r:id="rId40"/>
              </a:rPr>
              <a:t> video.yandex.ru</a:t>
            </a:r>
            <a:r>
              <a:rPr lang="en-US" dirty="0"/>
              <a:t>›</a:t>
            </a:r>
            <a:r>
              <a:rPr lang="ru-RU" dirty="0">
                <a:hlinkClick r:id="rId41"/>
              </a:rPr>
              <a:t>мультфильм волшебное </a:t>
            </a:r>
            <a:r>
              <a:rPr lang="ru-RU" dirty="0" smtClean="0">
                <a:hlinkClick r:id="rId41"/>
              </a:rPr>
              <a:t>кольцо</a:t>
            </a:r>
            <a:endParaRPr lang="ru-RU" dirty="0" smtClean="0"/>
          </a:p>
          <a:p>
            <a:r>
              <a:rPr lang="ru-RU" dirty="0" smtClean="0"/>
              <a:t>21</a:t>
            </a:r>
            <a:r>
              <a:rPr lang="ru-RU" dirty="0" smtClean="0"/>
              <a:t>.</a:t>
            </a:r>
            <a:r>
              <a:rPr lang="en-US" dirty="0">
                <a:hlinkClick r:id="rId42"/>
              </a:rPr>
              <a:t> petamusic.</a:t>
            </a:r>
            <a:r>
              <a:rPr lang="en-US" dirty="0" err="1">
                <a:hlinkClick r:id="rId42"/>
              </a:rPr>
              <a:t>ru</a:t>
            </a:r>
            <a:r>
              <a:rPr lang="en-US" dirty="0"/>
              <a:t>›</a:t>
            </a:r>
            <a:r>
              <a:rPr lang="en-US" dirty="0">
                <a:hlinkClick r:id="rId43"/>
              </a:rPr>
              <a:t>?string=</a:t>
            </a:r>
            <a:r>
              <a:rPr lang="ru-RU" b="1" dirty="0">
                <a:hlinkClick r:id="rId43"/>
              </a:rPr>
              <a:t>Очень</a:t>
            </a:r>
            <a:r>
              <a:rPr lang="ru-RU" dirty="0">
                <a:hlinkClick r:id="rId43"/>
              </a:rPr>
              <a:t> </a:t>
            </a:r>
            <a:r>
              <a:rPr lang="ru-RU" b="1" dirty="0">
                <a:hlinkClick r:id="rId43"/>
              </a:rPr>
              <a:t>приятная</a:t>
            </a:r>
            <a:r>
              <a:rPr lang="ru-RU" dirty="0">
                <a:hlinkClick r:id="rId43"/>
              </a:rPr>
              <a:t> </a:t>
            </a:r>
            <a:r>
              <a:rPr lang="ru-RU" b="1" dirty="0">
                <a:hlinkClick r:id="rId43"/>
              </a:rPr>
              <a:t>мелодия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41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борник сказок_ Волшебное кольцо, Мартынко, В некотором царстве (online-video-cutter.com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8596" y="321446"/>
            <a:ext cx="8358246" cy="626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2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77" r="11577"/>
          <a:stretch>
            <a:fillRect/>
          </a:stretch>
        </p:blipFill>
        <p:spPr>
          <a:xfrm>
            <a:off x="539552" y="260648"/>
            <a:ext cx="7994848" cy="439248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47664" y="5085184"/>
            <a:ext cx="6192688" cy="1368152"/>
          </a:xfrm>
        </p:spPr>
        <p:txBody>
          <a:bodyPr>
            <a:noAutofit/>
          </a:bodyPr>
          <a:lstStyle/>
          <a:p>
            <a:r>
              <a:rPr lang="ru-RU" sz="10000" dirty="0" smtClean="0"/>
              <a:t>НАРВИАН</a:t>
            </a:r>
            <a:endParaRPr lang="ru-RU" sz="10000" dirty="0"/>
          </a:p>
        </p:txBody>
      </p:sp>
      <p:sp>
        <p:nvSpPr>
          <p:cNvPr id="6" name="TextBox 5"/>
          <p:cNvSpPr txBox="1"/>
          <p:nvPr/>
        </p:nvSpPr>
        <p:spPr>
          <a:xfrm>
            <a:off x="1571604" y="4786322"/>
            <a:ext cx="6572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РАВНИНА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260223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6" r="13906"/>
          <a:stretch>
            <a:fillRect/>
          </a:stretch>
        </p:blipFill>
        <p:spPr>
          <a:xfrm>
            <a:off x="467544" y="260648"/>
            <a:ext cx="8352928" cy="401358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4509120"/>
            <a:ext cx="8655496" cy="2088232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Равнина </a:t>
            </a:r>
            <a:r>
              <a:rPr lang="ru-RU" sz="4800" dirty="0" smtClean="0"/>
              <a:t>- это ровные или почти ровные участки земной поверхности</a:t>
            </a:r>
            <a:r>
              <a:rPr lang="ru-RU" sz="4400" dirty="0" smtClean="0"/>
              <a:t>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84832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9" r="3559"/>
          <a:stretch>
            <a:fillRect/>
          </a:stretch>
        </p:blipFill>
        <p:spPr>
          <a:xfrm>
            <a:off x="395536" y="332656"/>
            <a:ext cx="8424936" cy="475252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5229200"/>
            <a:ext cx="8784976" cy="1584176"/>
          </a:xfrm>
        </p:spPr>
        <p:txBody>
          <a:bodyPr>
            <a:noAutofit/>
          </a:bodyPr>
          <a:lstStyle/>
          <a:p>
            <a:r>
              <a:rPr lang="ru-RU" sz="6000" dirty="0" smtClean="0"/>
              <a:t>Овраг- </a:t>
            </a:r>
            <a:r>
              <a:rPr lang="ru-RU" sz="4800" dirty="0" smtClean="0"/>
              <a:t>углубление с крутыми склонами.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64368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5733256"/>
            <a:ext cx="5131296" cy="882650"/>
          </a:xfrm>
        </p:spPr>
        <p:txBody>
          <a:bodyPr>
            <a:noAutofit/>
          </a:bodyPr>
          <a:lstStyle/>
          <a:p>
            <a:r>
              <a:rPr lang="ru-RU" sz="8000" dirty="0" smtClean="0"/>
              <a:t>РАВНИНЫ</a:t>
            </a:r>
            <a:endParaRPr lang="ru-RU" sz="8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9592" y="404664"/>
            <a:ext cx="3168352" cy="639762"/>
          </a:xfrm>
        </p:spPr>
        <p:txBody>
          <a:bodyPr>
            <a:noAutofit/>
          </a:bodyPr>
          <a:lstStyle/>
          <a:p>
            <a:r>
              <a:rPr lang="ru-RU" sz="5400" dirty="0" smtClean="0"/>
              <a:t>Плоская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860032" y="404664"/>
            <a:ext cx="4032448" cy="639762"/>
          </a:xfrm>
        </p:spPr>
        <p:txBody>
          <a:bodyPr>
            <a:noAutofit/>
          </a:bodyPr>
          <a:lstStyle/>
          <a:p>
            <a:r>
              <a:rPr lang="ru-RU" sz="5400" dirty="0" smtClean="0"/>
              <a:t>Холмистая</a:t>
            </a:r>
            <a:endParaRPr lang="ru-RU" sz="54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88" y="1340768"/>
            <a:ext cx="4291012" cy="4032448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340768"/>
            <a:ext cx="4289425" cy="4032448"/>
          </a:xfrm>
        </p:spPr>
      </p:pic>
    </p:spTree>
    <p:extLst>
      <p:ext uri="{BB962C8B-B14F-4D97-AF65-F5344CB8AC3E}">
        <p14:creationId xmlns:p14="http://schemas.microsoft.com/office/powerpoint/2010/main" val="238367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55" y="908720"/>
            <a:ext cx="5475291" cy="57606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12160" y="1412776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Вершина</a:t>
            </a:r>
            <a:endParaRPr lang="ru-RU" sz="4800" dirty="0"/>
          </a:p>
        </p:txBody>
      </p:sp>
      <p:sp>
        <p:nvSpPr>
          <p:cNvPr id="4" name="TextBox 3"/>
          <p:cNvSpPr txBox="1"/>
          <p:nvPr/>
        </p:nvSpPr>
        <p:spPr>
          <a:xfrm>
            <a:off x="6215074" y="2500306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Склон</a:t>
            </a:r>
            <a:endParaRPr lang="ru-RU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5715008" y="3429000"/>
            <a:ext cx="34289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Подошва (подножие)</a:t>
            </a:r>
            <a:endParaRPr lang="ru-RU" sz="4800" dirty="0"/>
          </a:p>
        </p:txBody>
      </p:sp>
      <p:cxnSp>
        <p:nvCxnSpPr>
          <p:cNvPr id="7" name="Прямая со стрелкой 6"/>
          <p:cNvCxnSpPr>
            <a:stCxn id="3" idx="1"/>
          </p:cNvCxnSpPr>
          <p:nvPr/>
        </p:nvCxnSpPr>
        <p:spPr>
          <a:xfrm flipH="1">
            <a:off x="3095836" y="1828275"/>
            <a:ext cx="2916324" cy="149642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4" idx="1"/>
          </p:cNvCxnSpPr>
          <p:nvPr/>
        </p:nvCxnSpPr>
        <p:spPr>
          <a:xfrm flipH="1">
            <a:off x="3910818" y="2915805"/>
            <a:ext cx="2304256" cy="78465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 flipV="1">
            <a:off x="2843812" y="4214818"/>
            <a:ext cx="3085511" cy="43831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857488" y="13995"/>
            <a:ext cx="62598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</a:rPr>
              <a:t>Части холма</a:t>
            </a:r>
            <a:endParaRPr lang="ru-RU" sz="54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82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640"/>
            <a:ext cx="8064896" cy="43924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504" y="5157192"/>
            <a:ext cx="2520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tx2">
                    <a:lumMod val="75000"/>
                  </a:schemeClr>
                </a:solidFill>
              </a:rPr>
              <a:t>ГОРЫ-</a:t>
            </a:r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6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174" y="4725144"/>
            <a:ext cx="632131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</a:rPr>
              <a:t>это очень неровные участки земной поверхности, которые сильно возвышаются над окружающей местностью.</a:t>
            </a:r>
          </a:p>
        </p:txBody>
      </p:sp>
    </p:spTree>
    <p:extLst>
      <p:ext uri="{BB962C8B-B14F-4D97-AF65-F5344CB8AC3E}">
        <p14:creationId xmlns:p14="http://schemas.microsoft.com/office/powerpoint/2010/main" val="373666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699</TotalTime>
  <Words>276</Words>
  <Application>Microsoft Office PowerPoint</Application>
  <PresentationFormat>Экран (4:3)</PresentationFormat>
  <Paragraphs>64</Paragraphs>
  <Slides>28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Трек</vt:lpstr>
      <vt:lpstr>Формы земной поверхности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РАВНИНЫ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Формы земной поверхности</dc:title>
  <dc:creator>admin</dc:creator>
  <cp:lastModifiedBy>admin</cp:lastModifiedBy>
  <cp:revision>72</cp:revision>
  <dcterms:created xsi:type="dcterms:W3CDTF">2016-03-22T10:57:56Z</dcterms:created>
  <dcterms:modified xsi:type="dcterms:W3CDTF">2017-01-07T03:55:16Z</dcterms:modified>
</cp:coreProperties>
</file>