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1" r:id="rId4"/>
    <p:sldId id="257" r:id="rId5"/>
    <p:sldId id="260" r:id="rId6"/>
    <p:sldId id="262" r:id="rId7"/>
    <p:sldId id="263" r:id="rId8"/>
    <p:sldId id="264" r:id="rId9"/>
    <p:sldId id="258" r:id="rId10"/>
    <p:sldId id="259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Классный	 час.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8170104" cy="226424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Сколько нужного на свете люди делают </a:t>
            </a:r>
            <a:r>
              <a:rPr lang="ru-RU" sz="5400" b="1" dirty="0" smtClean="0">
                <a:solidFill>
                  <a:srgbClr val="FF0000"/>
                </a:solidFill>
              </a:rPr>
              <a:t>вокруг</a:t>
            </a:r>
            <a:r>
              <a:rPr lang="en-US" sz="5400" b="1" dirty="0" smtClean="0">
                <a:solidFill>
                  <a:srgbClr val="FF0000"/>
                </a:solidFill>
              </a:rPr>
              <a:t>.</a:t>
            </a:r>
            <a:endParaRPr lang="ru-RU" sz="5400" dirty="0" smtClean="0">
              <a:solidFill>
                <a:srgbClr val="FF0000"/>
              </a:solidFill>
            </a:endParaRPr>
          </a:p>
          <a:p>
            <a:pPr algn="ctr"/>
            <a:endParaRPr lang="en-US" dirty="0" smtClean="0"/>
          </a:p>
          <a:p>
            <a:pPr algn="l"/>
            <a:endParaRPr lang="en-US" dirty="0" smtClean="0"/>
          </a:p>
          <a:p>
            <a:pPr algn="ctr"/>
            <a:endParaRPr lang="en-US" dirty="0" smtClean="0"/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37185">
            <a:off x="181313" y="251844"/>
            <a:ext cx="3952783" cy="2968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1536">
            <a:off x="5277777" y="297859"/>
            <a:ext cx="3631762" cy="2973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59690">
            <a:off x="500321" y="3386437"/>
            <a:ext cx="2905497" cy="295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1520" y="6488668"/>
            <a:ext cx="3887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Аэрография спортивного сооружения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068960"/>
            <a:ext cx="2752276" cy="3620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732240" y="6237312"/>
            <a:ext cx="1572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холодильника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1484784"/>
            <a:ext cx="2376264" cy="308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5" y="4365104"/>
            <a:ext cx="2769363" cy="223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emiart.ru/forum/uploads5/post-163456-126599084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964488" cy="2689348"/>
          </a:xfrm>
          <a:prstGeom prst="rect">
            <a:avLst/>
          </a:prstGeom>
          <a:noFill/>
        </p:spPr>
      </p:pic>
      <p:pic>
        <p:nvPicPr>
          <p:cNvPr id="1028" name="Picture 4" descr="http://artstick.by/colorer.php?r=00&amp;g=00&amp;b=00&amp;p=/canvas/770/560/6294dc9a66985109f9a05ec05387076e&amp;br=255&amp;bg=255&amp;bb=2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909420"/>
            <a:ext cx="5688632" cy="3948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573016"/>
            <a:ext cx="8183880" cy="2462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484784"/>
            <a:ext cx="602280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Спасибо.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4578" name="Picture 2" descr="http://doy3.ucoz.ru/kartinki/a_7cd3a4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89040"/>
            <a:ext cx="1809750" cy="1666875"/>
          </a:xfrm>
          <a:prstGeom prst="rect">
            <a:avLst/>
          </a:prstGeom>
          <a:noFill/>
        </p:spPr>
      </p:pic>
      <p:pic>
        <p:nvPicPr>
          <p:cNvPr id="24580" name="Picture 4" descr="http://www.komus.ru/photo/_normal/331966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717032"/>
            <a:ext cx="1905000" cy="1905000"/>
          </a:xfrm>
          <a:prstGeom prst="rect">
            <a:avLst/>
          </a:prstGeom>
          <a:noFill/>
        </p:spPr>
      </p:pic>
      <p:pic>
        <p:nvPicPr>
          <p:cNvPr id="24584" name="Picture 8" descr="https://lh6.ggpht.com/sRgQe7hmPHFtoF8hzdY0dGP7ALiImvIKcOnMjXroy-3h22q7GesMH7yXAM7DvFncJ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789040"/>
            <a:ext cx="2016223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483768" y="836712"/>
            <a:ext cx="263565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0" dirty="0" err="1" smtClean="0">
                <a:solidFill>
                  <a:schemeClr val="accent2"/>
                </a:solidFill>
              </a:rPr>
              <a:t>п</a:t>
            </a:r>
            <a:endParaRPr lang="ru-RU" sz="30000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268760"/>
            <a:ext cx="2182008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0" dirty="0" err="1" smtClean="0">
                <a:solidFill>
                  <a:schemeClr val="accent2"/>
                </a:solidFill>
              </a:rPr>
              <a:t>р</a:t>
            </a:r>
            <a:endParaRPr lang="ru-RU" sz="25000" dirty="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9832" y="1556792"/>
            <a:ext cx="2130711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0" dirty="0" smtClean="0">
                <a:solidFill>
                  <a:schemeClr val="accent2"/>
                </a:solidFill>
              </a:rPr>
              <a:t>о</a:t>
            </a:r>
            <a:endParaRPr lang="ru-RU" sz="25000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1340768"/>
            <a:ext cx="2880917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0" dirty="0" err="1" smtClean="0">
                <a:solidFill>
                  <a:schemeClr val="accent2"/>
                </a:solidFill>
              </a:rPr>
              <a:t>ф</a:t>
            </a:r>
            <a:endParaRPr lang="ru-RU" sz="25000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1412776"/>
            <a:ext cx="2093843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0" dirty="0" smtClean="0">
                <a:solidFill>
                  <a:schemeClr val="accent2"/>
                </a:solidFill>
              </a:rPr>
              <a:t>е</a:t>
            </a:r>
            <a:endParaRPr lang="ru-RU" sz="25000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5856" y="1556792"/>
            <a:ext cx="1896673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0" dirty="0" smtClean="0">
                <a:solidFill>
                  <a:schemeClr val="accent2"/>
                </a:solidFill>
              </a:rPr>
              <a:t>с</a:t>
            </a:r>
            <a:endParaRPr lang="ru-RU" sz="25000" dirty="0">
              <a:solidFill>
                <a:schemeClr val="accent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1556792"/>
            <a:ext cx="1896673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0" dirty="0" smtClean="0">
                <a:solidFill>
                  <a:schemeClr val="accent2"/>
                </a:solidFill>
              </a:rPr>
              <a:t>с</a:t>
            </a:r>
            <a:endParaRPr lang="ru-RU" sz="25000" dirty="0">
              <a:solidFill>
                <a:schemeClr val="accent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1840" y="1628800"/>
            <a:ext cx="2236510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0" dirty="0" smtClean="0">
                <a:solidFill>
                  <a:schemeClr val="accent2"/>
                </a:solidFill>
              </a:rPr>
              <a:t>и</a:t>
            </a:r>
            <a:endParaRPr lang="ru-RU" sz="25000" dirty="0">
              <a:solidFill>
                <a:schemeClr val="accent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848" y="1556792"/>
            <a:ext cx="2106667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0" dirty="0" smtClean="0">
                <a:solidFill>
                  <a:schemeClr val="accent2"/>
                </a:solidFill>
              </a:rPr>
              <a:t>я</a:t>
            </a:r>
            <a:endParaRPr lang="ru-RU" sz="250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70696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Р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О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Ф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Е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С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С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И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Я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9458" name="Picture 2" descr="http://www.playing-field.ru/img/2015/052222/5500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700808"/>
            <a:ext cx="2808312" cy="3744416"/>
          </a:xfrm>
          <a:prstGeom prst="rect">
            <a:avLst/>
          </a:prstGeom>
          <a:noFill/>
        </p:spPr>
      </p:pic>
      <p:pic>
        <p:nvPicPr>
          <p:cNvPr id="2" name="Peredacha_Zdorove_-_Zastavka_k_peredache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80312" y="483562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7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3787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Военный. Детям о профессиях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88640"/>
            <a:ext cx="2406030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store-farmer.com/images/stati/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930557" cy="3024336"/>
          </a:xfrm>
          <a:prstGeom prst="rect">
            <a:avLst/>
          </a:prstGeom>
          <a:noFill/>
        </p:spPr>
      </p:pic>
      <p:pic>
        <p:nvPicPr>
          <p:cNvPr id="3076" name="Picture 4" descr="http://1belebey.ru/media/img/CG632P8NA2NRQWJM4L6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068960"/>
            <a:ext cx="2160240" cy="3361874"/>
          </a:xfrm>
          <a:prstGeom prst="rect">
            <a:avLst/>
          </a:prstGeom>
          <a:noFill/>
        </p:spPr>
      </p:pic>
      <p:pic>
        <p:nvPicPr>
          <p:cNvPr id="3080" name="Picture 8" descr="http://kartinki.3vx.ru/120505/sovetskie_soldatyi_v_velikuyu_otechestvennuyu_voynu_1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717032"/>
            <a:ext cx="3805948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23727" y="836710"/>
          <a:ext cx="5472609" cy="5783580"/>
        </p:xfrm>
        <a:graphic>
          <a:graphicData uri="http://schemas.openxmlformats.org/drawingml/2006/table">
            <a:tbl>
              <a:tblPr/>
              <a:tblGrid>
                <a:gridCol w="1103541"/>
                <a:gridCol w="1082319"/>
                <a:gridCol w="1082319"/>
                <a:gridCol w="1122111"/>
                <a:gridCol w="1082319"/>
              </a:tblGrid>
              <a:tr h="979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 dirty="0">
                          <a:solidFill>
                            <a:srgbClr val="76923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76923C"/>
                          </a:solidFill>
                          <a:latin typeface="Calibri"/>
                          <a:ea typeface="Calibri"/>
                          <a:cs typeface="Times New Roman"/>
                        </a:rPr>
                        <a:t>Ё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76923C"/>
                          </a:solidFill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76923C"/>
                          </a:solidFill>
                          <a:latin typeface="Calibri"/>
                          <a:ea typeface="Calibri"/>
                          <a:cs typeface="Times New Roman"/>
                        </a:rPr>
                        <a:t>Ч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 dirty="0">
                          <a:solidFill>
                            <a:srgbClr val="76923C"/>
                          </a:solidFill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Я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 dirty="0">
                          <a:solidFill>
                            <a:srgbClr val="76923C"/>
                          </a:solidFill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6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20892044">
            <a:off x="26117" y="255101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Физкультминутка</a:t>
            </a:r>
            <a:endParaRPr lang="ru-RU" sz="72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-_Esli_nravitsya_tebe_to_delaj_tak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668344" y="436876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www.mbdou164.ru/files/images/04c42d75ff0d54a95b50a75feefd24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1"/>
            <a:ext cx="8136904" cy="5637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mashdvor-tmn.ru/images/stories/12_08_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8208912" cy="5994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Аэрограф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это инструмент, который позволяет рисовать посредством струи распыленной цветной жидкости.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04864"/>
            <a:ext cx="462563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360</TotalTime>
  <Words>71</Words>
  <Application>Microsoft Office PowerPoint</Application>
  <PresentationFormat>Экран (4:3)</PresentationFormat>
  <Paragraphs>51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Классный  час.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Аэрограф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 час.</dc:title>
  <dc:creator>Лена-ПК</dc:creator>
  <cp:lastModifiedBy>Лена-ПК</cp:lastModifiedBy>
  <cp:revision>18</cp:revision>
  <dcterms:created xsi:type="dcterms:W3CDTF">2016-10-16T09:31:38Z</dcterms:created>
  <dcterms:modified xsi:type="dcterms:W3CDTF">2016-12-22T17:20:55Z</dcterms:modified>
</cp:coreProperties>
</file>