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64" r:id="rId4"/>
    <p:sldId id="267" r:id="rId5"/>
    <p:sldId id="268" r:id="rId6"/>
    <p:sldId id="269" r:id="rId7"/>
    <p:sldId id="265" r:id="rId8"/>
    <p:sldId id="260" r:id="rId9"/>
    <p:sldId id="270" r:id="rId10"/>
    <p:sldId id="271" r:id="rId11"/>
    <p:sldId id="258" r:id="rId12"/>
    <p:sldId id="256" r:id="rId13"/>
    <p:sldId id="257" r:id="rId14"/>
    <p:sldId id="275" r:id="rId15"/>
    <p:sldId id="266" r:id="rId16"/>
    <p:sldId id="273" r:id="rId17"/>
    <p:sldId id="276" r:id="rId18"/>
    <p:sldId id="272" r:id="rId19"/>
    <p:sldId id="274" r:id="rId20"/>
    <p:sldId id="259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 autoAdjust="0"/>
    <p:restoredTop sz="94652" autoAdjust="0"/>
  </p:normalViewPr>
  <p:slideViewPr>
    <p:cSldViewPr>
      <p:cViewPr varScale="1">
        <p:scale>
          <a:sx n="76" d="100"/>
          <a:sy n="76" d="100"/>
        </p:scale>
        <p:origin x="-102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774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876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250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393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74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21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07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056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450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771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251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2C188-9CAF-4565-B61E-2ED20116C96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770BF-5D41-453C-9B3E-27772A5A0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280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vetsowet.ru/wp-content/uploads/2015/06/Frederiksborgskaya-poroda.jpg" TargetMode="External"/><Relationship Id="rId2" Type="http://schemas.openxmlformats.org/officeDocument/2006/relationships/hyperlink" Target="http://miragro.com/sites/default/files/fotoinstory/kabardinskya-loshad.jpg?134877108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ok.ru/profile/87342203336/statuses/64311836947912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>
                <a:solidFill>
                  <a:srgbClr val="FFFF00"/>
                </a:solidFill>
                <a:latin typeface="Arial Black" panose="020B0A04020102020204" pitchFamily="34" charset="0"/>
              </a:rPr>
              <a:t>Страна Огней. Азербайджан.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9467850" cy="530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201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4800" i="1" dirty="0">
                <a:solidFill>
                  <a:srgbClr val="FFC000"/>
                </a:solidFill>
              </a:rPr>
              <a:t>Черты каждой мысли собрав в букет,</a:t>
            </a:r>
          </a:p>
          <a:p>
            <a:pPr marL="0" indent="0">
              <a:buNone/>
            </a:pPr>
            <a:r>
              <a:rPr lang="ru-RU" sz="4800" i="1" dirty="0">
                <a:solidFill>
                  <a:srgbClr val="FFC000"/>
                </a:solidFill>
              </a:rPr>
              <a:t>К крылу птицы слов привязал поэт.</a:t>
            </a:r>
          </a:p>
          <a:p>
            <a:pPr marL="0" indent="0">
              <a:buNone/>
            </a:pPr>
            <a:r>
              <a:rPr lang="ru-RU" sz="4800" i="1" dirty="0">
                <a:solidFill>
                  <a:srgbClr val="FFC000"/>
                </a:solidFill>
              </a:rPr>
              <a:t>У мысли начало, у счёта конца</a:t>
            </a:r>
          </a:p>
          <a:p>
            <a:pPr marL="0" indent="0">
              <a:buNone/>
            </a:pPr>
            <a:r>
              <a:rPr lang="ru-RU" sz="4800" i="1" dirty="0">
                <a:solidFill>
                  <a:srgbClr val="FFC000"/>
                </a:solidFill>
              </a:rPr>
              <a:t>Есть слово, его береги, как отца.</a:t>
            </a:r>
          </a:p>
          <a:p>
            <a:pPr marL="0" indent="0">
              <a:buNone/>
            </a:pPr>
            <a:r>
              <a:rPr lang="ru-RU" sz="4800" i="1" dirty="0">
                <a:solidFill>
                  <a:srgbClr val="FFC000"/>
                </a:solidFill>
              </a:rPr>
              <a:t>Где царствует слово, обычай таков:</a:t>
            </a:r>
          </a:p>
          <a:p>
            <a:pPr marL="0" indent="0">
              <a:buNone/>
            </a:pPr>
            <a:r>
              <a:rPr lang="ru-RU" sz="4800" i="1" dirty="0">
                <a:solidFill>
                  <a:srgbClr val="FFC000"/>
                </a:solidFill>
              </a:rPr>
              <a:t>Букв много и множество там языков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918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36196">
            <a:off x="343053" y="897030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58888">
            <a:off x="4217614" y="2648858"/>
            <a:ext cx="428625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622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3616796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476672"/>
            <a:ext cx="4968552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3573016"/>
            <a:ext cx="4894060" cy="3115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736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4764" y="1600200"/>
            <a:ext cx="339447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399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640960" cy="65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23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041"/>
            <a:ext cx="6048672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4640" y="3357316"/>
            <a:ext cx="5148064" cy="3500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694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84076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2996952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14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C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тар</a:t>
            </a:r>
            <a:endParaRPr lang="ru-RU" sz="6600" b="1" dirty="0">
              <a:solidFill>
                <a:srgbClr val="FFC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5807" y="1600200"/>
            <a:ext cx="663238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90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568952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50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ГАНУН</a:t>
            </a:r>
            <a:endParaRPr lang="ru-RU" sz="6600" b="1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6058" y="1600200"/>
            <a:ext cx="385188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378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730" y="-571500"/>
            <a:ext cx="8229600" cy="57150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4137"/>
            <a:ext cx="6336704" cy="653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65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hlinkClick r:id="rId2"/>
              </a:rPr>
              <a:t>http://miragro.com/sites/default/files/fotoinstory/kabardinskya-loshad.jpg?1348771084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http://vetsowet.ru/wp-content/uploads/2015/06/Frederiksborgskaya-poroda.jpg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http://ok.ru/profile/87342203336/statuses/64311836947912</a:t>
            </a:r>
            <a:endParaRPr lang="en-US" dirty="0" smtClean="0"/>
          </a:p>
          <a:p>
            <a:r>
              <a:rPr lang="en-US" dirty="0"/>
              <a:t>https://upload.wikimedia.org/wikipedia/commons/a/a7/S%C9%99m%C9%99ni.jpg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800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459105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700808"/>
            <a:ext cx="347213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128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liubavyshka.ru/_ph/65/1/858581007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6344245" cy="456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26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5280" y="3463131"/>
            <a:ext cx="85344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101600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97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332656"/>
            <a:ext cx="5991760" cy="397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048817"/>
            <a:ext cx="771470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61177"/>
            <a:ext cx="63500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398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57188"/>
            <a:ext cx="4896544" cy="429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2812325"/>
            <a:ext cx="6065551" cy="404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02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a-q.az/netcat_files/128/87/salaxov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76200"/>
            <a:ext cx="4629150" cy="360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5341" y="228234"/>
            <a:ext cx="4495800" cy="277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012" y="3458162"/>
            <a:ext cx="2569107" cy="297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1news.az/images/articles/2012/11/14/489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3789" y="3186444"/>
            <a:ext cx="3014017" cy="351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2519" y="2101474"/>
            <a:ext cx="3207494" cy="459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203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70" y="188640"/>
            <a:ext cx="4876800" cy="4023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844824"/>
            <a:ext cx="3810000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2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lnSpcReduction="10000"/>
          </a:bodyPr>
          <a:lstStyle/>
          <a:p>
            <a:r>
              <a:rPr lang="ru-RU" b="1" i="1" dirty="0">
                <a:solidFill>
                  <a:srgbClr val="FFC000"/>
                </a:solidFill>
              </a:rPr>
              <a:t>	Из ручья не пей  чужого даже розовой воды.</a:t>
            </a:r>
          </a:p>
          <a:p>
            <a:r>
              <a:rPr lang="ru-RU" b="1" i="1" dirty="0">
                <a:solidFill>
                  <a:srgbClr val="FFC000"/>
                </a:solidFill>
              </a:rPr>
              <a:t>Не ищи на чуждом хлебе даже божии следы.</a:t>
            </a:r>
          </a:p>
          <a:p>
            <a:r>
              <a:rPr lang="ru-RU" b="1" i="1" dirty="0">
                <a:solidFill>
                  <a:srgbClr val="FFC000"/>
                </a:solidFill>
              </a:rPr>
              <a:t>Если слёзы подступили, это незачем скрывать-</a:t>
            </a:r>
          </a:p>
          <a:p>
            <a:r>
              <a:rPr lang="ru-RU" b="1" i="1" dirty="0">
                <a:solidFill>
                  <a:srgbClr val="FFC000"/>
                </a:solidFill>
              </a:rPr>
              <a:t>Лучше жемчуг драгоценный  нитью  тонкою связать.</a:t>
            </a:r>
          </a:p>
          <a:p>
            <a:r>
              <a:rPr lang="ru-RU" b="1" i="1" dirty="0">
                <a:solidFill>
                  <a:srgbClr val="FFC000"/>
                </a:solidFill>
              </a:rPr>
              <a:t>Подними с земли завесу. Ты поймёшь, что каждый час</a:t>
            </a:r>
          </a:p>
          <a:p>
            <a:r>
              <a:rPr lang="ru-RU" b="1" i="1" dirty="0">
                <a:solidFill>
                  <a:srgbClr val="FFC000"/>
                </a:solidFill>
              </a:rPr>
              <a:t>Жизнь великими  играет. Это спрятано от нас.</a:t>
            </a:r>
          </a:p>
          <a:p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42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F00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62</Words>
  <Application>Microsoft Office PowerPoint</Application>
  <PresentationFormat>Экран (4:3)</PresentationFormat>
  <Paragraphs>19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Страна Огней. Азербайджан.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тар</vt:lpstr>
      <vt:lpstr>Презентация PowerPoint</vt:lpstr>
      <vt:lpstr>ГАНУН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36</cp:revision>
  <dcterms:created xsi:type="dcterms:W3CDTF">2016-02-11T08:56:40Z</dcterms:created>
  <dcterms:modified xsi:type="dcterms:W3CDTF">2017-03-08T17:28:37Z</dcterms:modified>
</cp:coreProperties>
</file>