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4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8138" y="307976"/>
            <a:ext cx="11015662" cy="1349374"/>
          </a:xfrm>
        </p:spPr>
        <p:txBody>
          <a:bodyPr anchor="b"/>
          <a:lstStyle>
            <a:lvl1pPr algn="ctr">
              <a:defRPr sz="600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8387" y="5443537"/>
            <a:ext cx="9144000" cy="800099"/>
          </a:xfrm>
        </p:spPr>
        <p:txBody>
          <a:bodyPr/>
          <a:lstStyle>
            <a:lvl1pPr marL="0" indent="0" algn="ctr">
              <a:buNone/>
              <a:defRPr sz="2400" b="1" cap="none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D531C-D0E6-43D6-AB21-5B992B3449D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9834F-34B8-4A2E-B82A-F101BEF7D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26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D531C-D0E6-43D6-AB21-5B992B3449D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9834F-34B8-4A2E-B82A-F101BEF7D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36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D531C-D0E6-43D6-AB21-5B992B3449D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9834F-34B8-4A2E-B82A-F101BEF7D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52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D531C-D0E6-43D6-AB21-5B992B3449D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9834F-34B8-4A2E-B82A-F101BEF7D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69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63" y="0"/>
            <a:ext cx="10515600" cy="14049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4663" y="1662113"/>
            <a:ext cx="10515600" cy="1500187"/>
          </a:xfrm>
        </p:spPr>
        <p:txBody>
          <a:bodyPr/>
          <a:lstStyle>
            <a:lvl1pPr marL="0" indent="0">
              <a:buNone/>
              <a:defRPr sz="2400" b="1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D531C-D0E6-43D6-AB21-5B992B3449D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9834F-34B8-4A2E-B82A-F101BEF7D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78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D531C-D0E6-43D6-AB21-5B992B3449D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9834F-34B8-4A2E-B82A-F101BEF7D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81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D531C-D0E6-43D6-AB21-5B992B3449D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9834F-34B8-4A2E-B82A-F101BEF7D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8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D531C-D0E6-43D6-AB21-5B992B3449D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9834F-34B8-4A2E-B82A-F101BEF7D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10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D531C-D0E6-43D6-AB21-5B992B3449D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9834F-34B8-4A2E-B82A-F101BEF7D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34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D531C-D0E6-43D6-AB21-5B992B3449D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9834F-34B8-4A2E-B82A-F101BEF7D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18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D531C-D0E6-43D6-AB21-5B992B3449D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9834F-34B8-4A2E-B82A-F101BEF7D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20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D531C-D0E6-43D6-AB21-5B992B3449DD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9834F-34B8-4A2E-B82A-F101BEF7D55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1458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10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none" spc="0">
          <a:ln w="10160">
            <a:solidFill>
              <a:schemeClr val="accent5"/>
            </a:solidFill>
            <a:prstDash val="solid"/>
          </a:ln>
          <a:solidFill>
            <a:srgbClr val="FFFFFF"/>
          </a:solidFill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  <a:latin typeface="a_ConceptoTitulOtl" panose="04030905020B02020303" pitchFamily="82" charset="-5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1282">
            <a:off x="8845775" y="2622987"/>
            <a:ext cx="3112753" cy="287990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40727" y="228599"/>
            <a:ext cx="5181600" cy="1033895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зонтики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069" y="1262494"/>
            <a:ext cx="3232328" cy="800099"/>
          </a:xfrm>
        </p:spPr>
        <p:txBody>
          <a:bodyPr/>
          <a:lstStyle/>
          <a:p>
            <a:r>
              <a:rPr lang="ru-RU" dirty="0" err="1" smtClean="0"/>
              <a:t>Физминутка</a:t>
            </a:r>
            <a:r>
              <a:rPr lang="ru-RU" dirty="0" smtClean="0"/>
              <a:t> для глаз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288" y="3912133"/>
            <a:ext cx="2461890" cy="275522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34047">
            <a:off x="441854" y="-20165"/>
            <a:ext cx="3365416" cy="336541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3736">
            <a:off x="276916" y="3671896"/>
            <a:ext cx="3858431" cy="309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89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">
        <p:fade/>
        <p:sndAc>
          <p:stSnd>
            <p:snd r:embed="rId2" name="Detskaya_-_Gospoda_kupite_zontik (online-audio-converter.com).wav"/>
          </p:stSnd>
        </p:sndAc>
      </p:transition>
    </mc:Choice>
    <mc:Fallback xmlns="">
      <p:transition advClick="0" advTm="30">
        <p:fade/>
        <p:sndAc>
          <p:stSnd>
            <p:snd r:embed="rId7" name="Detskaya_-_Gospoda_kupite_zontik (online-audio-converter.com)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5443" y="494859"/>
            <a:ext cx="1914958" cy="142097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7202945"/>
            <a:ext cx="1537855" cy="15378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012" y="314560"/>
            <a:ext cx="1525020" cy="160127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978640" y="6858000"/>
            <a:ext cx="1672987" cy="1692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0837" y="6858000"/>
            <a:ext cx="1713705" cy="1692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1850622" y="-1727856"/>
            <a:ext cx="1801004" cy="19838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618853" y="-1727856"/>
            <a:ext cx="1844838" cy="19838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115" y="3159876"/>
            <a:ext cx="3697872" cy="381893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78">
            <a:off x="8109360" y="3769128"/>
            <a:ext cx="2428082" cy="2282397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51734">
            <a:off x="1682642" y="3693658"/>
            <a:ext cx="2909029" cy="2433339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237" y="244052"/>
            <a:ext cx="2311090" cy="196827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58493" flipH="1">
            <a:off x="1307294" y="698358"/>
            <a:ext cx="1937521" cy="223818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19770">
            <a:off x="9172915" y="1087945"/>
            <a:ext cx="1905770" cy="1848597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28649854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4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12 0.02431 L 0.03412 0.02454 C 0.03959 0.02616 0.04493 0.02801 0.05066 0.03033 C 0.05248 0.03102 0.05417 0.03264 0.05612 0.03334 C 0.06081 0.03473 0.06602 0.03542 0.07097 0.03635 C 0.08685 0.03542 0.10287 0.03519 0.11849 0.03334 C 0.12058 0.03311 0.12214 0.03125 0.12409 0.03033 C 0.12644 0.02917 0.12904 0.02801 0.13151 0.02732 C 0.13581 0.02593 0.14011 0.02524 0.14441 0.02431 C 0.15625 0.0176 0.14545 0.02292 0.1681 0.01806 C 0.17201 0.01737 0.17566 0.01621 0.1793 0.01505 L 0.3379 0.01806 L 0.43373 0.0213 C 0.43763 0.0213 0.44128 0.02338 0.44493 0.02431 C 0.44883 0.02524 0.45326 0.02616 0.45756 0.02732 L 0.55521 0.02431 C 0.55925 0.02408 0.56277 0.0213 0.56654 0.0213 L 1.0017 0.01806 C 1.0043 0.01713 1.00691 0.01621 1.00912 0.01505 C 1.01094 0.01436 1.01277 0.01227 1.01485 0.01204 C 1.04987 0.01019 1.08503 0.01019 1.11993 0.00903 C 1.13347 0.00811 1.14701 0.00764 1.16055 0.00602 C 1.20808 0.0007 1.15469 0.00602 1.17891 -4.44444E-6 C 1.18516 -0.00162 1.19128 -0.00208 1.1974 -0.003 C 1.2 -0.00416 1.20235 -0.00555 1.20469 -0.00601 C 1.21902 -0.00972 1.21888 -0.00902 1.23073 -0.00902 L 1.23985 0.07871 C 1.24597 0.10487 1.24545 0.09445 1.24545 0.10903 L 1.24349 0.11505 L 1.22878 0.12431 C 1.22709 0.12524 1.22513 0.12686 1.22318 0.12732 C 1.19857 0.13311 1.14063 0.13287 1.13099 0.13334 C 1.12787 0.13426 1.12487 0.13612 1.12175 0.13635 C 1.06159 0.13959 0.85105 0.1419 0.82487 0.14237 C 0.8155 0.14352 0.80638 0.14375 0.79714 0.14537 C 0.79428 0.14584 0.79232 0.14838 0.78985 0.14838 L 0.37487 0.14537 C 0.3711 0.14445 0.36719 0.14329 0.36355 0.14237 C 0.35365 0.14028 0.34402 0.13959 0.33425 0.13635 L 0.325 0.13334 L 0.08008 0.13635 C 0.07253 0.13658 0.05795 0.14237 0.05795 0.1426 C 0.05547 0.14445 0.05313 0.14723 0.05066 0.14838 C 0.02982 0.15857 0.04597 0.1463 0.03581 0.15463 L 0.03581 0.15487 L 0.03008 0.26667 L 1.24545 0.25139 L 1.24349 0.38797 L 0.04688 0.397 L 0.05066 0.5213 L 1.23803 0.51204 L 1.23985 0.51204 " pathEditMode="relative" rAng="0" ptsTypes="AAAAAAAAAAAAAAAAAAAAAAAAAAAAAAAAAAAAAAAAAAAAAAAAAAAA">
                                      <p:cBhvr>
                                        <p:cTn id="6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65" y="2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0"/>
                            </p:stCondLst>
                            <p:childTnLst>
                              <p:par>
                                <p:cTn id="8" presetID="0" presetClass="path" presetSubtype="0" accel="4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6.2963E-6 L -1.04167E-6 -6.2963E-6 C 0.00013 -0.01482 -0.00299 -0.13588 0.003 -0.19468 C 0.00339 -0.19838 0.00404 -0.20186 0.00456 -0.20533 C 0.00482 -0.2132 0.00651 -0.25116 0.00755 -0.26135 C 0.00821 -0.26852 0.01055 -0.28264 0.01055 -0.28264 C 0.0112 -0.30001 0.01185 -0.32107 0.01354 -0.33866 C 0.0138 -0.34237 0.01446 -0.34584 0.01498 -0.34931 C 0.0155 -0.35741 0.01602 -0.36528 0.01654 -0.37338 C 0.01849 -0.40996 0.01602 -0.39468 0.01953 -0.41343 C 0.01901 -0.53866 0.0194 -0.66413 0.01797 -0.78936 C 0.01797 -0.79491 0.01576 -0.80001 0.01498 -0.80533 L 0.01354 -0.81598 C 0.0125 -0.83473 0.01302 -0.85394 0.01055 -0.872 C 0.00599 -0.90371 0.01289 -0.85348 0.00755 -0.90139 C 0.00716 -0.90417 0.00638 -0.90672 0.00599 -0.90926 C 0.00456 -0.91806 0.00404 -0.92408 0.003 -0.93334 C 0.00104 -0.98727 0.00026 -0.98797 0.003 -1.05325 C 0.00391 -1.07547 0.00469 -1.07801 0.00755 -1.09306 C 0.01016 -1.12663 0.00899 -1.10556 0.00899 -1.15718 L 0.00899 -1.15718 C 0.03216 -1.15255 0.02917 -1.15186 0.06302 -1.15718 C 0.06758 -1.15788 0.07448 -1.16204 0.07956 -1.16505 C 0.10742 -1.09051 0.08321 -1.15834 0.08399 -0.91737 C 0.08477 -0.68704 0.08464 -0.45695 0.08555 -0.22686 C 0.0862 -0.03195 0.08724 -0.24584 0.08854 -0.08542 C 0.0888 -0.04376 0.08854 -0.00186 0.08854 0.03981 L 0.08854 0.03981 C 0.09805 0.04074 0.10755 0.0412 0.11706 0.04259 C 0.11901 0.04282 0.12097 0.04421 0.12305 0.04513 C 0.12604 0.04675 0.13203 0.05046 0.13203 0.05046 C 0.14349 0.04976 0.15547 0.05416 0.16654 0.04791 C 0.1694 0.04629 0.16511 0.03726 0.16498 0.03194 C 0.16406 -0.07038 0.16419 -0.17246 0.16354 -0.27477 C 0.16315 -0.31737 0.16328 -0.36019 0.16198 -0.40278 C 0.16172 -0.41088 0.15977 -0.41876 0.15899 -0.42663 C 0.15834 -0.4338 0.15794 -0.44098 0.15755 -0.44815 C 0.153 -0.71667 0.15482 -0.57385 0.15755 -1.10371 C 0.15755 -1.11436 0.15873 -1.12501 0.15899 -1.13565 C 0.15925 -1.14561 0.15899 -1.15533 0.15899 -1.16505 L 0.15899 -1.16505 C 0.16354 -1.16413 0.16797 -1.16274 0.17253 -1.16251 C 0.18998 -1.16112 0.20938 -1.17362 0.225 -1.15973 C 0.23255 -1.15301 0.22591 -1.12963 0.22643 -1.11436 C 0.22682 -1.10556 0.22748 -1.09676 0.228 -1.08774 C 0.22852 -0.97686 0.22852 -0.86575 0.22956 -0.75463 C 0.22956 -0.75093 0.23073 -0.74769 0.23099 -0.74399 C 0.23177 -0.72987 0.23203 -0.71551 0.23255 -0.70139 C 0.23268 -0.67431 0.23373 -0.47501 0.23555 -0.41343 C 0.23555 -0.40973 0.23646 -0.40626 0.23698 -0.40278 C 0.23867 0.06041 0.15794 0.02662 0.29544 0.02662 L 0.29544 0.02662 C 0.29597 -0.01065 0.2961 -0.04815 0.29701 -0.08542 C 0.29714 -0.09005 0.29805 -0.09422 0.29844 -0.09885 C 0.29909 -0.10579 0.29948 -0.11297 0.3 -0.12014 C 0.30052 -0.2507 0.30052 -0.38149 0.30143 -0.51204 C 0.30156 -0.52014 0.303 -0.52801 0.303 -0.53612 C 0.30391 -0.74306 0.30456 -1.15718 0.30456 -1.15718 L 0.30456 -1.15718 L 0.33451 -1.16251 C 0.33698 -1.16297 0.33946 -1.16436 0.34206 -1.16505 C 0.34597 -1.16621 0.35 -1.1669 0.35404 -1.16783 C 0.36055 -1.1669 0.37136 -1.17593 0.37344 -1.16505 C 0.37995 -1.13334 0.37461 -1.09746 0.375 -1.06366 C 0.37709 -0.84075 0.36862 -0.92084 0.378 -0.83727 C 0.37617 -0.16991 0.37643 -0.46042 0.37643 0.03449 L 0.37643 0.03449 C 0.38203 0.03356 0.3875 0.03217 0.39297 0.03194 C 0.41393 0.03055 0.43867 0.05023 0.45599 0.02916 C 0.46797 0.01458 0.45443 -0.02362 0.45899 -0.04815 L 0.46055 -0.05602 C 0.46094 -0.0632 0.46172 -0.07038 0.46198 -0.07732 C 0.46276 -0.09514 0.46237 -0.11297 0.46354 -0.13079 C 0.4638 -0.13635 0.46654 -0.14676 0.46654 -0.14676 C 0.46706 -0.17084 0.46706 -0.19468 0.46797 -0.21876 C 0.4681 -0.22153 0.46953 -0.22385 0.46953 -0.22686 C 0.46953 -0.34422 0.47123 -0.31713 0.46654 -0.37616 C 0.46602 -0.38936 0.46563 -0.40278 0.46498 -0.41598 C 0.46446 -0.42547 0.46289 -0.44098 0.46198 -0.4507 C 0.46146 -0.45695 0.46094 -0.4632 0.46055 -0.46945 C 0.46003 -0.49607 0.46016 -0.52269 0.45899 -0.54931 C 0.45873 -0.55672 0.45638 -0.56343 0.45599 -0.57061 C 0.45495 -0.59028 0.45521 -0.60973 0.45456 -0.6294 C 0.45417 -0.63913 0.453 -0.64885 0.453 -0.6588 C 0.45248 -0.82501 0.453 -0.99121 0.453 -1.15718 L 0.453 -1.15718 C 0.46003 -1.15788 0.46706 -1.15857 0.47396 -1.15973 C 0.47709 -1.16019 0.47995 -1.16251 0.48294 -1.16251 C 0.49649 -1.16251 0.51003 -1.16065 0.52344 -1.15973 C 0.52396 -1.0044 0.52396 -0.84885 0.525 -0.69329 C 0.52552 -0.62038 0.52748 -0.54769 0.528 -0.47477 C 0.52956 -0.24352 0.52422 -0.32477 0.53099 -0.2294 C 0.53373 -0.09445 0.53255 -0.17963 0.53255 0.02662 L 0.53255 0.02662 C 0.53802 0.02569 0.54349 0.02453 0.54896 0.02384 C 0.55794 0.02268 0.56706 0.02268 0.57604 0.02129 C 0.57761 0.02106 0.57891 0.01898 0.58047 0.01851 C 0.5849 0.01712 0.58946 0.01689 0.59401 0.01597 C 0.59557 -0.10463 0.59701 -0.19468 0.59701 -0.32269 C 0.59701 -0.38843 0.59636 -0.4544 0.59544 -0.52014 C 0.59531 -0.52987 0.5944 -0.53959 0.59401 -0.54931 C 0.59297 -0.57431 0.59206 -0.59908 0.59102 -0.62408 C 0.59063 -0.6338 0.59024 -0.64376 0.58946 -0.65348 C 0.5862 -0.697 0.58659 -0.66806 0.58503 -0.70926 C 0.58321 -0.75556 0.58268 -0.80834 0.58203 -0.85325 C 0.58321 -1.09028 0.52682 -1.15371 0.59844 -1.15973 C 0.61446 -1.16112 0.63047 -1.16158 0.64649 -1.16251 C 0.64701 -0.91019 0.64714 -0.65788 0.64805 -0.40533 C 0.64831 -0.30487 0.64909 -0.28542 0.65104 -0.20278 C 0.65 -0.13959 0.64844 -0.07663 0.64805 -0.01343 C 0.64792 0.00092 0.6418 0.02499 0.64948 0.02916 C 0.67188 0.04166 0.69649 0.02754 0.72005 0.02662 C 0.72331 0.00856 0.72044 0.02638 0.72305 -0.00811 C 0.72331 -0.01251 0.72396 -0.0169 0.72448 -0.02153 C 0.72891 -0.11505 0.7237 0.00347 0.72748 -0.21065 C 0.72761 -0.21528 0.72865 -0.21968 0.72904 -0.22408 C 0.73021 -0.24098 0.73203 -0.27477 0.73203 -0.27477 C 0.73555 -0.39908 0.73412 -0.34399 0.73646 -0.44005 C 0.73698 -0.53959 0.73724 -0.63913 0.73802 -0.73866 C 0.73867 -0.82501 0.7405 -0.91112 0.74245 -0.99723 C 0.7444 -1.18936 0.71641 -1.13936 0.81446 -1.14653 C 0.81602 -1.14653 0.81745 -1.14815 0.81901 -1.14908 C 0.83425 -1.10857 0.82175 -1.14491 0.82344 -1.02408 C 0.82448 -0.95996 0.82552 -0.89607 0.82643 -0.83195 C 0.82813 -0.73126 0.82604 -0.76945 0.82956 -0.71459 C 0.82904 -0.57963 0.82865 -0.44445 0.828 -0.3095 C 0.82761 -0.2294 0.82735 -0.14931 0.82643 -0.06945 C 0.82643 -0.05973 0.82578 -0.04977 0.825 -0.04005 C 0.82474 -0.03727 0.82396 -0.03473 0.82344 -0.03218 C 0.82292 -0.02848 0.82253 -0.02501 0.82201 -0.02153 L 0.82044 0.01597 L 0.82044 0.01597 " pathEditMode="relative" ptsTypes="AAAAAAAAAAAAAAAAAAAAAAAAAAAAAAAAAAAAAAAAAAAAAAAAAAAAAAAAAAAAAAAAAAAAAAAAAAAAAAAAAAAAAAAAAAAAAAAAAAAAAAAAAAAAAAAAAAAAAAAAAAAAAAAAAAAA">
                                      <p:cBhvr>
                                        <p:cTn id="9" dur="2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125E-6 -3.7037E-7 L 8.125E-6 -3.7037E-7 C 0.00756 -0.00093 0.01511 -0.00116 0.02253 -0.00278 C 0.02761 -0.0037 0.03751 -0.0081 0.03751 -0.0081 L 0.10352 -0.00532 C 0.1198 -0.00417 0.10665 -0.00347 0.11706 -3.7037E-7 C 0.13034 0.0044 0.12579 0.00046 0.13659 0.00532 C 0.13803 0.00602 0.13946 0.00718 0.14102 0.00787 C 0.15105 0.01273 0.15183 0.01296 0.16055 0.01597 C 0.17409 0.02801 0.1573 0.01458 0.18008 0.02407 C 0.18217 0.02477 0.18399 0.02778 0.18607 0.0294 C 0.18894 0.03148 0.19193 0.03333 0.19506 0.03472 C 0.19701 0.03565 0.19909 0.03611 0.20105 0.03727 C 0.20313 0.03866 0.20482 0.04167 0.20704 0.04259 C 0.21094 0.04444 0.21511 0.04421 0.21902 0.04537 C 0.22748 0.04792 0.2224 0.04745 0.22956 0.05069 C 0.23204 0.05185 0.23451 0.05232 0.23698 0.05324 C 0.23855 0.05394 0.23998 0.05532 0.24154 0.05602 C 0.2435 0.05694 0.24558 0.05787 0.24753 0.05857 C 0.25665 0.06944 0.24701 0.05926 0.25808 0.06667 C 0.26016 0.06806 0.26198 0.07037 0.26407 0.07199 C 0.2655 0.07315 0.26719 0.07338 0.2685 0.07477 C 0.27917 0.08519 0.27501 0.08449 0.28503 0.09329 C 0.28698 0.09514 0.2892 0.0963 0.29102 0.09861 C 0.29519 0.10394 0.29675 0.11065 0.30001 0.11736 C 0.31055 0.13935 0.2974 0.10625 0.31055 0.14144 L 0.31355 0.14931 C 0.31459 0.15208 0.31524 0.15509 0.31654 0.15741 C 0.32279 0.16852 0.3198 0.16227 0.32553 0.17593 C 0.3323 0.2125 0.32488 0.17523 0.33152 0.20278 C 0.33529 0.21806 0.33021 0.20324 0.33607 0.21875 C 0.33711 0.22639 0.33868 0.23889 0.3405 0.24537 C 0.34154 0.24884 0.34271 0.25232 0.3435 0.25602 C 0.34428 0.25949 0.34441 0.26319 0.34506 0.26667 C 0.34597 0.27199 0.34727 0.27732 0.34805 0.28264 C 0.35326 0.31968 0.34532 0.26273 0.35105 0.30671 C 0.35196 0.31389 0.35352 0.32083 0.35404 0.32801 L 0.35547 0.34931 C 0.35508 0.3875 0.35495 0.42593 0.35404 0.46412 C 0.35391 0.46852 0.35326 0.47292 0.35248 0.47732 C 0.35118 0.48611 0.34662 0.50926 0.3435 0.51482 C 0.34206 0.51736 0.34024 0.51968 0.33907 0.52269 C 0.33777 0.52593 0.33751 0.53032 0.33607 0.53333 C 0.3349 0.53588 0.33295 0.53681 0.33152 0.53866 C 0.32748 0.54398 0.32227 0.54722 0.31954 0.55463 C 0.31459 0.56806 0.31797 0.56088 0.30756 0.57338 L 0.29857 0.58403 C 0.29701 0.58588 0.29545 0.5875 0.29402 0.58935 C 0.29206 0.59213 0.29024 0.59537 0.28803 0.59745 C 0.2862 0.59907 0.28399 0.59907 0.28204 0.6 C 0.27865 0.60602 0.27722 0.60972 0.27305 0.61343 C 0.27162 0.61458 0.26993 0.61458 0.2685 0.61597 C 0.26537 0.61921 0.2629 0.62477 0.25951 0.62662 C 0.25808 0.62755 0.25639 0.62801 0.25508 0.6294 C 0.25183 0.63241 0.24948 0.63796 0.24597 0.64005 C 0.23308 0.64769 0.24011 0.64398 0.22501 0.65069 L 0.21902 0.65347 C 0.21706 0.6544 0.21511 0.65556 0.21303 0.65602 C 0.21003 0.65694 0.20704 0.65764 0.20404 0.6588 C 0.19532 0.66204 0.19258 0.66458 0.18451 0.66667 C 0.1806 0.66782 0.17657 0.66852 0.17253 0.66944 C 0.16954 0.67107 0.16667 0.67384 0.16355 0.67477 C 0.15704 0.67662 0.15326 0.67755 0.14701 0.68009 C 0.13894 0.68333 0.14258 0.68264 0.13347 0.68542 C 0.13008 0.68634 0.12657 0.68704 0.12305 0.68796 C 0.11889 0.68935 0.11641 0.6912 0.11251 0.69352 L -0.13802 0.69074 C -0.14205 0.69074 -0.14596 0.68866 -0.14999 0.68796 C -0.1595 0.68681 -0.169 0.68634 -0.17851 0.68542 L -0.18593 0.68264 C -0.18893 0.68171 -0.19205 0.68148 -0.19492 0.68009 C -0.19804 0.6787 -0.20091 0.67616 -0.2039 0.67477 C -0.20794 0.67292 -0.2121 0.67222 -0.21601 0.66944 C -0.21848 0.66759 -0.22096 0.66551 -0.22343 0.66412 C -0.22695 0.66204 -0.23059 0.66088 -0.23398 0.6588 C -0.23606 0.65741 -0.23789 0.65486 -0.23997 0.65347 C -0.2414 0.65232 -0.24296 0.65162 -0.2444 0.65069 C -0.24921 0.64444 -0.25091 0.64097 -0.2565 0.6375 C -0.25833 0.63611 -0.26041 0.63565 -0.26249 0.63472 C -0.27356 0.61482 -0.2595 0.63935 -0.27291 0.61875 C -0.28007 0.60787 -0.27434 0.6125 -0.2819 0.6081 C -0.29713 0.58796 -0.27838 0.61366 -0.294 0.58935 C -0.29583 0.58657 -0.29817 0.58449 -0.29999 0.58148 C -0.30169 0.57824 -0.30286 0.57407 -0.30442 0.57083 C -0.30585 0.56782 -0.30755 0.56551 -0.30898 0.56273 C -0.31015 0.56019 -0.31093 0.55718 -0.31197 0.55463 C -0.31393 0.55023 -0.31601 0.54583 -0.31796 0.54144 C -0.3207 0.52662 -0.31783 0.53982 -0.32252 0.52546 C -0.32356 0.52199 -0.32434 0.51829 -0.32552 0.51482 C -0.32929 0.50255 -0.33137 0.49884 -0.3345 0.48542 C -0.33528 0.48194 -0.33528 0.47824 -0.33593 0.47477 C -0.33684 0.47014 -0.33815 0.46597 -0.33893 0.46134 C -0.33971 0.45694 -0.33984 0.45255 -0.34049 0.44815 C -0.34088 0.44537 -0.34153 0.44282 -0.34192 0.44005 L -0.34492 0.41875 C -0.34544 0.4081 -0.3457 0.39722 -0.34648 0.38681 C -0.34674 0.38218 -0.34791 0.37801 -0.34791 0.37338 C -0.34791 0.33079 -0.34739 0.28796 -0.34648 0.24537 C -0.34635 0.24167 -0.34596 0.23796 -0.34492 0.23472 C -0.34335 0.22963 -0.34101 0.22569 -0.33893 0.2213 C -0.33841 0.21875 -0.33789 0.21597 -0.33749 0.21343 C -0.33684 0.20972 -0.33658 0.20625 -0.33593 0.20278 C -0.33515 0.19722 -0.33255 0.18519 -0.3315 0.18125 C -0.33059 0.17847 -0.32929 0.17616 -0.32851 0.17338 C -0.32721 0.16898 -0.32643 0.16458 -0.32552 0.15995 C -0.32486 0.15741 -0.3246 0.15463 -0.32395 0.15208 C -0.32265 0.14745 -0.32096 0.14306 -0.3194 0.13866 C -0.31197 0.11736 -0.32265 0.14861 -0.30898 0.11736 C -0.30755 0.11412 -0.30729 0.10995 -0.30598 0.10671 C -0.30468 0.1037 -0.30286 0.10162 -0.30143 0.09861 C -0.30025 0.0963 -0.29973 0.09282 -0.29843 0.09074 C -0.29322 0.08218 -0.28749 0.07454 -0.2819 0.06667 C -0.27942 0.06296 -0.27669 0.05995 -0.27447 0.05602 C -0.27252 0.05255 -0.2707 0.04838 -0.26848 0.04537 C -0.26562 0.0412 -0.26249 0.03819 -0.2595 0.03472 C -0.25794 0.03287 -0.25624 0.03148 -0.25494 0.0294 C -0.25299 0.02569 -0.25117 0.02176 -0.24895 0.01875 C -0.24361 0.01134 -0.24231 0.01111 -0.23697 0.00787 C -0.2315 0.00023 -0.22968 -0.00393 -0.22343 -0.0081 C -0.22148 -0.00926 -0.2194 -0.00972 -0.21744 -0.01065 C -0.21588 -0.01134 -0.21445 -0.01273 -0.21302 -0.01343 C -0.1914 -0.02222 -0.20429 -0.01481 -0.19348 -0.0213 L -0.02695 -0.01875 C -0.02447 -0.01852 -0.02317 -0.01296 -0.02096 -0.01065 C -0.01966 -0.00926 -0.01796 -0.0088 -0.0164 -0.0081 C -0.01041 0.00278 -0.00807 0.00486 -0.00442 0.01597 C -0.00091 0.02708 -0.00091 0.02963 0.00157 0.04259 C 0.00326 0.05208 0.00534 0.06227 0.006 0.07199 C 0.00652 0.07917 0.00691 0.08634 0.00756 0.09329 C 0.00821 0.1 0.00938 0.10556 0.01055 0.11204 C 0.01133 0.12245 0.01211 0.13357 0.01355 0.14398 C 0.01433 0.14954 0.01706 0.16134 0.01797 0.16528 C 0.01915 0.17685 0.01967 0.18357 0.0211 0.19468 C 0.02149 0.19815 0.02201 0.20185 0.02253 0.20532 C 0.02292 0.2081 0.0237 0.21065 0.02409 0.21343 C 0.02475 0.21852 0.02475 0.22407 0.02553 0.2294 L 0.03008 0.25324 C 0.03047 0.25602 0.03113 0.25857 0.03152 0.26134 C 0.03204 0.26482 0.03269 0.26852 0.03308 0.27199 C 0.0336 0.27732 0.03386 0.28264 0.03451 0.28796 C 0.0349 0.29074 0.03555 0.29329 0.03607 0.29607 C 0.03659 0.29954 0.03672 0.30324 0.03751 0.30671 C 0.03829 0.30972 0.03959 0.31204 0.0405 0.31458 C 0.04297 0.34954 0.03972 0.32315 0.04649 0.35208 C 0.04779 0.35718 0.04818 0.36296 0.04948 0.36806 C 0.05053 0.37153 0.05144 0.37523 0.05248 0.3787 C 0.05573 0.38866 0.05613 0.38565 0.0586 0.39745 C 0.06133 0.41088 0.0586 0.4044 0.06159 0.41597 C 0.0629 0.42153 0.06472 0.42662 0.06602 0.43194 C 0.06667 0.43449 0.06693 0.4375 0.06758 0.44005 C 0.0685 0.44444 0.06967 0.44884 0.07058 0.45347 C 0.07123 0.45694 0.07123 0.46065 0.07201 0.46412 C 0.0737 0.4713 0.07631 0.47801 0.078 0.48542 C 0.08321 0.50694 0.08047 0.49838 0.08555 0.51204 C 0.08607 0.51551 0.0862 0.51944 0.08698 0.52269 C 0.08777 0.52569 0.0892 0.52801 0.08998 0.53079 C 0.09115 0.53426 0.09219 0.53773 0.09297 0.54144 C 0.09415 0.54653 0.09376 0.55347 0.09597 0.55741 C 0.09753 0.55995 0.09935 0.56227 0.10053 0.56528 C 0.10183 0.56852 0.10248 0.57269 0.10352 0.57616 C 0.1056 0.58241 0.10873 0.58889 0.11107 0.59468 C 0.11211 0.59722 0.11264 0.60069 0.11407 0.60278 C 0.11524 0.6044 0.11719 0.60417 0.1185 0.60532 C 0.1237 0.61042 0.12865 0.61574 0.13347 0.6213 C 0.13503 0.62315 0.13646 0.62523 0.13803 0.62662 C 0.13946 0.62801 0.14115 0.62824 0.14258 0.6294 C 0.14415 0.63079 0.14545 0.63333 0.14701 0.63472 C 0.14922 0.63657 0.1556 0.63912 0.15756 0.64005 C 0.15899 0.6419 0.16042 0.64398 0.16198 0.64537 C 0.16342 0.64676 0.16498 0.64722 0.16654 0.64815 C 0.17045 0.65 0.17448 0.65208 0.17852 0.65347 C 0.18503 0.65556 0.19154 0.65671 0.19805 0.6588 C 0.20001 0.65926 0.20196 0.66111 0.20404 0.66134 C 0.21407 0.66296 0.22409 0.66319 0.23399 0.66412 C 0.24805 0.66319 0.26211 0.66366 0.27605 0.66134 C 0.27826 0.66111 0.27995 0.65764 0.28204 0.65602 C 0.29115 0.64907 0.28165 0.65903 0.29402 0.64815 C 0.29558 0.64653 0.29688 0.64421 0.29857 0.64282 C 0.30092 0.64051 0.30365 0.63958 0.306 0.6375 C 0.30925 0.63426 0.31185 0.62963 0.31498 0.62662 C 0.31706 0.625 0.31915 0.62361 0.32097 0.6213 C 0.3267 0.61458 0.33373 0.61019 0.33751 0.6 C 0.3405 0.59213 0.34076 0.59051 0.34506 0.58403 C 0.34636 0.58194 0.34818 0.58079 0.34948 0.5787 C 0.36784 0.54931 0.35521 0.56482 0.36602 0.55208 C 0.36797 0.54676 0.37045 0.5419 0.37201 0.53611 C 0.37305 0.53241 0.37357 0.52847 0.37501 0.52546 C 0.37618 0.52292 0.378 0.52176 0.37956 0.52014 C 0.38008 0.51736 0.38021 0.51458 0.381 0.51204 C 0.38373 0.5037 0.3862 0.50162 0.38855 0.49329 C 0.38972 0.48912 0.39024 0.48426 0.39154 0.48009 C 0.39336 0.47384 0.40105 0.45347 0.40352 0.44259 C 0.406 0.43148 0.40691 0.42477 0.40808 0.41343 C 0.4086 0.40718 0.40899 0.40093 0.40951 0.39468 C 0.4099 0.39028 0.41055 0.38588 0.41107 0.38125 C 0.41146 0.36806 0.41172 0.35463 0.41251 0.34144 C 0.41277 0.33681 0.41407 0.33264 0.41407 0.32801 C 0.41407 0.29329 0.41342 0.25857 0.41251 0.22407 C 0.41238 0.21944 0.41172 0.21505 0.41107 0.21065 C 0.4073 0.18681 0.40899 0.20278 0.40508 0.18125 C 0.39805 0.14444 0.40977 0.19815 0.40053 0.15995 C 0.39988 0.15741 0.39975 0.15463 0.39896 0.15208 C 0.39818 0.14907 0.39688 0.14676 0.39597 0.14398 C 0.39532 0.14144 0.39519 0.13843 0.39454 0.13611 C 0.38881 0.11597 0.3918 0.1294 0.38698 0.11458 C 0.38594 0.11111 0.38542 0.10694 0.38399 0.10394 C 0.38282 0.10162 0.381 0.10046 0.37956 0.09861 C 0.37748 0.09607 0.3754 0.09352 0.37357 0.09074 C 0.36993 0.08519 0.36758 0.07801 0.36303 0.07477 C 0.36107 0.07315 0.35899 0.07292 0.35704 0.07199 C 0.35378 0.06806 0.3504 0.06366 0.34649 0.06134 C 0.34415 0.05995 0.34154 0.05972 0.33907 0.05857 C 0.33555 0.05718 0.33204 0.05509 0.32852 0.05324 C 0.32123 0.04028 0.32644 0.04699 0.31355 0.04005 C 0.3099 0.03796 0.30287 0.0331 0.29857 0.03194 C 0.2935 0.03079 0.28855 0.03032 0.28347 0.0294 L 0.19805 0.03194 C 0.19545 0.03218 0.1931 0.0338 0.1905 0.03472 C 0.18698 0.03565 0.18347 0.03634 0.18008 0.03727 C 0.1629 0.04745 0.17969 0.03866 0.15756 0.04537 C 0.156 0.04583 0.15456 0.04722 0.153 0.04792 C 0.15105 0.04907 0.14896 0.04954 0.14701 0.05069 C 0.13972 0.0544 0.14454 0.05301 0.13503 0.05857 C 0.13152 0.06065 0.128 0.06227 0.12448 0.06389 C 0.1086 0.08657 0.12448 0.06713 0.11107 0.07732 C 0.10938 0.0787 0.10808 0.08102 0.10652 0.08264 C 0.10456 0.08472 0.10248 0.08611 0.10053 0.08796 C 0.09896 0.08958 0.09766 0.09167 0.09597 0.09329 C 0.09415 0.09537 0.09206 0.09699 0.08998 0.09861 C 0.08855 0.09977 0.08698 0.1 0.08555 0.10139 C 0.08386 0.10278 0.08256 0.10486 0.081 0.10671 C 0.07501 0.12292 0.08204 0.10718 0.07058 0.11991 C 0.06876 0.12199 0.06784 0.12593 0.06602 0.12801 C 0.06472 0.12963 0.0629 0.1294 0.06159 0.13056 C 0.05626 0.13542 0.04896 0.14907 0.04649 0.15463 C 0.04011 0.16921 0.03516 0.1794 0.03008 0.19468 C 0.02891 0.19815 0.02813 0.20185 0.02709 0.20532 C 0.02618 0.2081 0.02501 0.21065 0.02409 0.21343 C 0.01498 0.23912 0.02344 0.21644 0.01654 0.23472 C 0.01342 0.25694 0.01719 0.23495 0.01198 0.25324 C 0.01081 0.25764 0.01029 0.2625 0.00899 0.26667 C 0.00821 0.26944 0.00691 0.27199 0.006 0.27477 C 0.00495 0.27824 0.00417 0.28194 0.003 0.28542 C 0.0017 0.28912 -0.00012 0.29236 -0.00143 0.29607 C -0.0026 0.29931 -0.00325 0.30324 -0.00442 0.30671 C -0.00637 0.31227 -0.00846 0.31736 -0.01041 0.32269 C -0.01145 0.32546 -0.01262 0.32778 -0.01341 0.33079 C -0.01445 0.33426 -0.01562 0.33773 -0.0164 0.34144 C -0.01718 0.34468 -0.01679 0.34907 -0.01796 0.35208 C -0.02083 0.35926 -0.02578 0.36343 -0.02851 0.3706 C -0.03619 0.39144 -0.03216 0.38171 -0.04049 0.4 C -0.04101 0.40278 -0.04127 0.40556 -0.04192 0.4081 C -0.04479 0.41806 -0.04609 0.41574 -0.04947 0.42662 C -0.05078 0.43079 -0.05104 0.43588 -0.05247 0.44005 C -0.05416 0.44491 -0.0565 0.44884 -0.05846 0.45347 C -0.0595 0.45602 -0.06054 0.45857 -0.06145 0.46134 C -0.06262 0.46482 -0.06315 0.46875 -0.06445 0.47199 C -0.06575 0.475 -0.0677 0.47708 -0.069 0.48009 C -0.07591 0.49676 -0.07109 0.48889 -0.07643 0.50394 C -0.07773 0.50787 -0.07955 0.51111 -0.08098 0.51482 C -0.08307 0.51991 -0.08437 0.52616 -0.08697 0.53079 C -0.08841 0.53333 -0.0901 0.53565 -0.0914 0.53866 C -0.09361 0.54375 -0.09466 0.55069 -0.09752 0.55463 C -0.10247 0.56181 -0.10794 0.56806 -0.11249 0.57616 C -0.11653 0.58333 -0.11783 0.58634 -0.12291 0.59213 C -0.12486 0.59421 -0.12708 0.59537 -0.1289 0.59745 C -0.13854 0.60787 -0.13997 0.61227 -0.14843 0.61875 C -0.15755 0.62569 -0.14804 0.61574 -0.16041 0.62662 C -0.1621 0.62824 -0.16328 0.63079 -0.16497 0.63218 C -0.16679 0.63357 -0.169 0.63333 -0.17096 0.63472 C -0.17604 0.63866 -0.18059 0.64491 -0.18593 0.64815 C -0.19348 0.65255 -0.19414 0.65347 -0.20091 0.65602 C -0.20351 0.65694 -0.20598 0.65787 -0.20846 0.6588 L -0.22643 0.66412 C -0.24648 0.66319 -0.26653 0.66389 -0.28645 0.66134 C -0.28867 0.66111 -0.29036 0.65741 -0.29244 0.65602 C -0.2944 0.65486 -0.29648 0.6544 -0.29843 0.65347 C -0.29999 0.65255 -0.30143 0.65139 -0.30299 0.65069 C -0.30507 0.64977 -0.31549 0.64583 -0.3194 0.64282 C -0.32148 0.6412 -0.32343 0.63889 -0.32552 0.6375 C -0.32695 0.63634 -0.32851 0.63588 -0.32994 0.63472 C -0.33398 0.63125 -0.33867 0.62269 -0.34192 0.61875 C -0.34387 0.61644 -0.34609 0.61551 -0.34791 0.61343 C -0.34921 0.61204 -0.36093 0.59838 -0.36302 0.59468 C -0.36419 0.59236 -0.36471 0.58912 -0.36601 0.58681 C -0.36927 0.58009 -0.37421 0.57593 -0.37643 0.56806 L -0.38242 0.54676 C -0.38346 0.54306 -0.38424 0.53935 -0.38541 0.53611 C -0.38645 0.53333 -0.38762 0.53102 -0.38841 0.52801 C -0.39049 0.5206 -0.39309 0.50625 -0.3944 0.49861 C -0.39492 0.49607 -0.39531 0.49329 -0.39596 0.49074 C -0.39726 0.48495 -0.39947 0.47593 -0.40052 0.46944 C -0.40156 0.46227 -0.40351 0.44815 -0.40351 0.44815 C -0.40299 0.38218 -0.40286 0.31644 -0.40195 0.25069 C -0.40182 0.24167 -0.39934 0.23727 -0.39752 0.2294 C -0.39583 0.22222 -0.3944 0.21505 -0.39296 0.2081 C -0.39244 0.20532 -0.39218 0.20255 -0.3914 0.2 C -0.38997 0.19444 -0.38268 0.17454 -0.38098 0.1706 C -0.37968 0.16759 -0.37786 0.16551 -0.37643 0.16273 C -0.37005 0.14954 -0.37395 0.15347 -0.36601 0.14144 C -0.36458 0.13935 -0.36289 0.13796 -0.36145 0.13611 C -0.35377 0.12454 -0.35781 0.12338 -0.34492 0.11204 C -0.34101 0.10833 -0.33658 0.10602 -0.33294 0.10139 C -0.32565 0.09167 -0.32929 0.09468 -0.32252 0.09074 C -0.3095 0.07338 -0.32395 0.09028 -0.30898 0.08009 C -0.30481 0.07708 -0.30091 0.07315 -0.297 0.06921 C -0.29544 0.06782 -0.29414 0.06528 -0.29244 0.06389 C -0.29062 0.0625 -0.28841 0.06227 -0.28645 0.06134 C -0.28489 0.06065 -0.28346 0.05972 -0.2819 0.05857 C -0.27942 0.05694 -0.27708 0.05486 -0.27447 0.05324 C -0.27031 0.05093 -0.25351 0.04537 -0.25351 0.04537 C -0.25143 0.04444 -0.24947 0.04329 -0.24752 0.04259 C -0.244 0.04144 -0.24049 0.04097 -0.23697 0.04005 C -0.2194 0.03519 -0.23697 0.03912 -0.21445 0.03472 C -0.21406 0.03472 -0.15416 0.03148 -0.13046 0.04005 C -0.1289 0.04051 -0.12747 0.0419 -0.12591 0.04259 C -0.12395 0.04375 -0.122 0.04444 -0.11992 0.04537 C -0.11393 0.05255 -0.11601 0.05069 -0.10794 0.05602 C -0.10494 0.05787 -0.10182 0.0588 -0.09895 0.06134 C -0.097 0.06319 -0.09479 0.06435 -0.09296 0.06667 C -0.09127 0.06875 -0.09036 0.07269 -0.08841 0.07477 C -0.08671 0.07639 -0.0845 0.07639 -0.08242 0.07732 C -0.07942 0.08079 -0.07643 0.08426 -0.07343 0.08796 C -0.07174 0.09005 -0.06536 0.09907 -0.06302 0.10139 C -0.06158 0.10255 -0.06002 0.10301 -0.05846 0.10394 C -0.05703 0.10671 -0.05572 0.10972 -0.0539 0.11204 C -0.04674 0.1213 -0.04999 0.11412 -0.04348 0.11991 C -0.04179 0.12153 -0.04062 0.12384 -0.03893 0.12523 C -0.03684 0.12732 -0.03033 0.12986 -0.02851 0.13056 C -0.02695 0.13241 -0.02565 0.13472 -0.02395 0.13611 C -0.02044 0.13866 -0.00989 0.14074 -0.00742 0.14144 C -0.00143 0.14491 0.00339 0.14907 0.01055 0.14144 C 0.01277 0.13889 0.01146 0.13241 0.01198 0.12801 C 0.01303 0.12083 0.01368 0.11366 0.01498 0.10671 C 0.02279 0.06528 0.01394 0.1081 0.0211 0.08264 C 0.02175 0.08009 0.02188 0.07708 0.02253 0.07477 C 0.02331 0.07176 0.02475 0.06944 0.02553 0.06667 C 0.02618 0.06412 0.02605 0.06088 0.02709 0.05857 C 0.02813 0.05625 0.03008 0.05509 0.03152 0.05324 C 0.0336 0.04792 0.03503 0.0419 0.03751 0.03727 C 0.04141 0.03032 0.04571 0.02176 0.05105 0.01875 C 0.05248 0.01782 0.05417 0.01713 0.05547 0.01597 C 0.05717 0.01458 0.05834 0.01204 0.06003 0.01065 C 0.06876 0.0037 0.07149 0.00556 0.081 -3.7037E-7 C 0.08256 -0.00093 0.08412 -0.00139 0.08555 -0.00278 C 0.08711 -0.00417 0.08842 -0.00671 0.08998 -0.0081 C 0.09297 -0.01042 0.09597 -0.01157 0.09909 -0.01343 L 0.10352 -0.01597 C 0.10508 -0.0169 0.10652 -0.01829 0.10808 -0.01875 C 0.11107 -0.01968 0.11407 -0.02014 0.11706 -0.0213 C 0.11863 -0.02199 0.11993 -0.02361 0.12149 -0.02407 C 0.12553 -0.02523 0.12956 -0.02546 0.13347 -0.02662 C 0.13855 -0.02824 0.1435 -0.03079 0.14857 -0.03194 C 0.15248 -0.03287 0.15652 -0.03333 0.16055 -0.03472 C 0.16459 -0.03611 0.16863 -0.03773 0.17253 -0.04005 C 0.17409 -0.04097 0.17553 -0.04236 0.17709 -0.04259 C 0.18295 -0.04421 0.18907 -0.04444 0.19506 -0.04537 C 0.2185 -0.04444 0.24206 -0.04514 0.2655 -0.04259 C 0.27136 -0.04213 0.27305 -0.03611 0.27748 -0.03194 C 0.27891 -0.03079 0.2806 -0.03079 0.28204 -0.0294 C 0.2862 -0.02523 0.28998 -0.02037 0.29402 -0.01597 C 0.29649 -0.01319 0.29909 -0.01065 0.30157 -0.0081 C 0.30404 -0.00532 0.30665 -0.00324 0.30899 -3.7037E-7 C 0.31303 0.00532 0.31654 0.01204 0.32097 0.01597 C 0.32305 0.01782 0.32527 0.01898 0.32709 0.0213 C 0.3293 0.02431 0.33113 0.02824 0.33308 0.03194 C 0.33425 0.03449 0.33464 0.03796 0.33607 0.04005 C 0.33829 0.04329 0.34102 0.04537 0.3435 0.04792 C 0.34636 0.06319 0.34284 0.04954 0.35105 0.06389 C 0.35756 0.07569 0.35378 0.07269 0.35847 0.08542 C 0.36133 0.09282 0.36758 0.10671 0.36758 0.10671 C 0.36797 0.10926 0.36836 0.11204 0.36902 0.11458 C 0.3711 0.12199 0.37318 0.12477 0.37657 0.13056 C 0.37709 0.13333 0.37761 0.13588 0.378 0.13866 C 0.37917 0.14583 0.37917 0.15347 0.381 0.15995 L 0.38698 0.18125 C 0.38751 0.18657 0.3879 0.19213 0.38855 0.19745 C 0.38894 0.20093 0.38972 0.2044 0.38998 0.2081 C 0.39076 0.21782 0.39063 0.22755 0.39154 0.23727 C 0.39219 0.24468 0.39454 0.2588 0.39454 0.2588 C 0.39402 0.29769 0.39506 0.33704 0.39297 0.37593 C 0.39258 0.38565 0.38829 0.39352 0.38698 0.40278 C 0.38334 0.42917 0.3862 0.41782 0.37956 0.43727 C 0.37917 0.43982 0.37748 0.45301 0.37657 0.45602 C 0.37475 0.46157 0.37253 0.46667 0.37058 0.47199 C 0.36954 0.47477 0.3681 0.47708 0.36758 0.48009 C 0.36537 0.49167 0.36719 0.48611 0.36146 0.49607 C 0.35912 0.50903 0.3612 0.50069 0.35547 0.51482 C 0.35443 0.51736 0.35378 0.52037 0.35248 0.52269 C 0.35131 0.525 0.34948 0.52616 0.34805 0.52801 C 0.34545 0.54213 0.34831 0.53079 0.34206 0.54398 C 0.34089 0.54653 0.34024 0.54977 0.33907 0.55208 C 0.33568 0.55857 0.33204 0.56458 0.32852 0.57083 C 0.32657 0.57431 0.32488 0.5787 0.32253 0.58148 C 0.32097 0.5831 0.31941 0.58472 0.31797 0.58681 C 0.31589 0.59005 0.3142 0.59421 0.31198 0.59745 C 0.31068 0.59954 0.30899 0.60093 0.30756 0.60278 C 0.3004 0.61181 0.30222 0.61088 0.29402 0.61875 C 0.29011 0.62245 0.28633 0.62685 0.28204 0.6294 C 0.28047 0.63032 0.27891 0.63079 0.27748 0.63218 C 0.27592 0.63357 0.27475 0.63611 0.27305 0.6375 C 0.2711 0.63889 0.26902 0.63912 0.26706 0.64005 C 0.2655 0.64074 0.26394 0.64167 0.26251 0.64282 C 0.25534 0.64815 0.25847 0.64769 0.25209 0.65069 C 0.24805 0.65255 0.23998 0.65602 0.23998 0.65602 C 0.22605 0.65509 0.21198 0.65486 0.19805 0.65347 C 0.19363 0.65301 0.18842 0.64769 0.18451 0.64537 C 0.18256 0.64421 0.18047 0.64398 0.17852 0.64282 C 0.17188 0.63843 0.17357 0.63773 0.16797 0.63218 C 0.16615 0.63009 0.16394 0.6287 0.16198 0.62662 C 0.16042 0.62523 0.15912 0.62292 0.15756 0.6213 C 0.1556 0.61944 0.15339 0.61829 0.15157 0.61597 C 0.14975 0.61389 0.14857 0.61065 0.14701 0.6081 C 0.14467 0.6044 0.14193 0.60116 0.13959 0.59745 C 0.13034 0.5831 0.13972 0.59491 0.13047 0.58403 C 0.12696 0.57454 0.12357 0.56482 0.1185 0.55741 C 0.11719 0.55532 0.1155 0.55394 0.11407 0.55208 C 0.10678 0.53264 0.11563 0.55718 0.10808 0.53333 C 0.10248 0.51597 0.10795 0.53495 0.10053 0.51736 C 0.09883 0.51319 0.09753 0.50833 0.09597 0.50394 C 0.09506 0.50139 0.09415 0.49861 0.09297 0.49607 C 0.09154 0.49236 0.08998 0.48912 0.08855 0.48542 C 0.08646 0.48009 0.08256 0.46944 0.08256 0.46944 C 0.08204 0.46574 0.08178 0.46204 0.081 0.4588 C 0.0793 0.45046 0.07696 0.44282 0.07501 0.43472 C 0.07396 0.43032 0.07318 0.42569 0.07201 0.4213 C 0.0711 0.41782 0.06993 0.41435 0.06902 0.41065 C 0.06797 0.40625 0.06693 0.40185 0.06602 0.39745 C 0.0655 0.39468 0.06524 0.3919 0.06459 0.38935 C 0.06277 0.3838 0.0586 0.37338 0.0586 0.37338 C 0.05808 0.3662 0.05782 0.35903 0.05704 0.35208 C 0.05639 0.34653 0.05508 0.34144 0.05404 0.33611 L 0.05248 0.32801 C 0.05209 0.32546 0.05144 0.32269 0.05105 0.32014 C 0.05001 0.31389 0.04935 0.30741 0.04805 0.30139 C 0.0474 0.29838 0.04584 0.2963 0.04506 0.29329 C 0.04428 0.29074 0.04428 0.28796 0.0435 0.28542 C 0.04271 0.28241 0.04128 0.28032 0.0405 0.27732 C 0.03868 0.26968 0.03777 0.26111 0.03607 0.25324 C 0.03503 0.24884 0.03399 0.24444 0.03308 0.24005 C 0.02917 0.22153 0.03477 0.24398 0.02852 0.21065 C 0.028 0.2081 0.02761 0.20532 0.02709 0.20278 C 0.02618 0.19907 0.02488 0.19583 0.02409 0.1919 C 0.02331 0.18866 0.02318 0.18495 0.02253 0.18125 C 0.0211 0.17338 0.01954 0.16528 0.01797 0.15741 L 0.01654 0.14931 C 0.01602 0.14676 0.01563 0.14398 0.01498 0.14144 C 0.01407 0.13681 0.01303 0.13241 0.01198 0.12801 C 0.01146 0.12546 0.0112 0.12269 0.01055 0.11991 C 0.00964 0.11644 0.00847 0.11296 0.00756 0.10926 C 0.00691 0.10671 0.00678 0.10394 0.006 0.10139 C 0.00521 0.09838 0.00378 0.0963 0.003 0.09329 C -0.00208 0.07523 0.00639 0.09676 -0.00143 0.07477 C -0.00273 0.07083 -0.00455 0.06759 -0.00598 0.06389 C -0.00807 0.0588 -0.00898 0.05162 -0.01197 0.04792 C -0.02317 0.03472 -0.00937 0.05185 -0.02096 0.03472 C -0.02239 0.03264 -0.02421 0.03148 -0.02552 0.0294 C -0.02721 0.02616 -0.02825 0.02176 -0.02994 0.01875 C -0.03124 0.01644 -0.0332 0.01551 -0.0345 0.01343 C -0.03619 0.01019 -0.0371 0.00556 -0.03893 0.00255 C -0.04166 -0.00162 -0.04492 -0.0044 -0.04791 -0.0081 C -0.04947 -0.00972 -0.05091 -0.01181 -0.05247 -0.01343 C -0.0565 -0.0169 -0.0608 -0.01968 -0.06445 -0.02407 C -0.07356 -0.03472 -0.06393 -0.02454 -0.07499 -0.03194 C -0.08906 -0.04143 -0.07096 -0.03472 -0.0914 -0.04005 C -0.10442 -0.05139 -0.09322 -0.04329 -0.11848 -0.04792 C -0.12174 -0.04861 -0.12851 -0.05185 -0.13203 -0.05324 L -0.25052 -0.04792 C -0.25351 -0.04792 -0.2565 -0.04606 -0.2595 -0.04537 C -0.26861 -0.04282 -0.26848 -0.04375 -0.27591 -0.04005 C -0.27747 -0.03935 -0.27903 -0.03843 -0.28046 -0.03727 C -0.28255 -0.03588 -0.28437 -0.03333 -0.28645 -0.03194 C -0.32604 -0.00486 -0.28489 -0.0338 -0.30598 -0.0213 C -0.32291 -0.01134 -0.30507 -0.01968 -0.3194 -0.01343 C -0.33007 -0.00093 -0.31666 -0.01528 -0.3315 -0.00532 C -0.3332 -0.00417 -0.33437 -0.00139 -0.33593 -3.7037E-7 C -0.33736 0.00116 -0.33906 0.00139 -0.34049 0.00255 C -0.34205 0.00417 -0.34335 0.00671 -0.34492 0.00787 C -0.3483 0.01065 -0.35221 0.01019 -0.35546 0.01343 C -0.35859 0.01644 -0.36106 0.02199 -0.36445 0.02407 C -0.36601 0.02477 -0.36757 0.02523 -0.369 0.02662 C -0.37369 0.03148 -0.37799 0.03727 -0.38242 0.04259 C -0.38398 0.04444 -0.38528 0.04653 -0.38697 0.04792 C -0.38893 0.04977 -0.39101 0.05139 -0.39296 0.05324 C -0.40924 0.0706 -0.39622 0.05671 -0.4065 0.07199 C -0.40781 0.07407 -0.4095 0.07546 -0.41093 0.07732 C -0.41302 0.07986 -0.4151 0.08241 -0.41692 0.08542 C -0.41861 0.08773 -0.41979 0.09097 -0.42148 0.09329 C -0.42539 0.09884 -0.43346 0.10926 -0.43346 0.10926 C -0.43398 0.11204 -0.43411 0.11505 -0.43502 0.11736 C -0.43775 0.12523 -0.44166 0.13032 -0.444 0.13866 C -0.44466 0.1412 -0.44453 0.14444 -0.44544 0.14676 C -0.45781 0.17986 -0.44309 0.13218 -0.45299 0.16273 C -0.45403 0.1662 -0.4552 0.16968 -0.45598 0.17338 C -0.45664 0.17685 -0.4565 0.18079 -0.45742 0.18403 C -0.45859 0.18796 -0.46041 0.1912 -0.46197 0.19468 C -0.46666 0.22801 -0.46067 0.18657 -0.46497 0.21343 C -0.46549 0.2169 -0.46575 0.2206 -0.4664 0.22407 C -0.46718 0.22778 -0.46874 0.23102 -0.4694 0.23472 C -0.4707 0.24167 -0.47148 0.24884 -0.47239 0.25602 C -0.472 0.29514 -0.47226 0.33426 -0.47096 0.37338 C -0.47083 0.37824 -0.46874 0.38218 -0.46796 0.38681 C -0.46731 0.39028 -0.46718 0.39398 -0.4664 0.39745 C -0.46562 0.40116 -0.46432 0.4044 -0.46341 0.4081 C -0.46041 0.4213 -0.46132 0.42361 -0.45742 0.43472 C -0.45611 0.43843 -0.45442 0.4419 -0.45299 0.44537 C -0.45247 0.44815 -0.45195 0.45069 -0.45143 0.45347 C -0.45091 0.45694 -0.45104 0.46088 -0.44999 0.46412 C -0.44895 0.46736 -0.44687 0.46921 -0.44544 0.47199 C -0.44387 0.47546 -0.44257 0.4794 -0.44101 0.48264 C -0.43958 0.48565 -0.43775 0.48773 -0.43645 0.49074 C -0.43333 0.49769 -0.43098 0.50579 -0.42747 0.51204 C -0.42591 0.51482 -0.42434 0.51713 -0.42291 0.52014 C -0.41575 0.53542 -0.42525 0.52569 -0.4095 0.54676 C -0.4069 0.55023 -0.40208 0.55694 -0.39895 0.55995 C -0.397 0.56204 -0.39492 0.56319 -0.39296 0.56528 C -0.38841 0.57037 -0.38463 0.57824 -0.37942 0.58148 C -0.37799 0.58218 -0.37643 0.58287 -0.37499 0.58403 C -0.3733 0.58542 -0.37213 0.58796 -0.37044 0.58935 C -0.36562 0.59329 -0.35989 0.59468 -0.35546 0.6 C -0.3539 0.60185 -0.3526 0.60394 -0.35091 0.60532 C -0.34791 0.6081 -0.34179 0.60972 -0.33893 0.61065 C -0.33111 0.62454 -0.33815 0.61528 -0.32552 0.6213 C -0.32291 0.62269 -0.32057 0.62546 -0.31796 0.62662 C -0.31497 0.62824 -0.31197 0.62847 -0.30898 0.6294 C -0.3039 0.63102 -0.29895 0.63287 -0.294 0.63472 C -0.2914 0.63565 -0.28893 0.63681 -0.28645 0.6375 L -0.27591 0.64005 C -0.27447 0.64097 -0.27304 0.64282 -0.27148 0.64282 C -0.25742 0.64282 -0.24348 0.64167 -0.22942 0.64005 C -0.22617 0.63982 -0.22213 0.63634 -0.219 0.63472 C -0.21497 0.63287 -0.21093 0.63171 -0.2069 0.6294 C -0.20052 0.62546 -0.20403 0.62732 -0.19648 0.62407 C -0.19492 0.62222 -0.19348 0.6206 -0.19192 0.61875 C -0.18997 0.6162 -0.18815 0.61296 -0.18593 0.61065 C -0.17434 0.59884 -0.18958 0.63056 -0.16796 0.59213 C -0.1664 0.58935 -0.1651 0.58657 -0.16341 0.58403 C -0.1621 0.58194 -0.16028 0.58079 -0.15898 0.5787 C -0.14075 0.54931 -0.15325 0.56482 -0.14244 0.55208 C -0.1414 0.54861 -0.14088 0.54444 -0.13945 0.54144 C -0.13828 0.53889 -0.13619 0.53843 -0.13502 0.53611 C -0.13372 0.5338 -0.13307 0.53056 -0.13203 0.52801 C -0.13059 0.52523 -0.12877 0.52292 -0.12747 0.52014 C -0.12525 0.51505 -0.12356 0.50926 -0.12148 0.50394 C -0.11992 0.50046 -0.11835 0.49699 -0.11692 0.49329 C -0.11588 0.49074 -0.11484 0.48819 -0.11393 0.48542 C -0.11289 0.48194 -0.11223 0.47801 -0.11093 0.47477 C -0.10976 0.47153 -0.10768 0.46968 -0.1065 0.46667 C -0.1052 0.46343 -0.10455 0.45949 -0.10351 0.45602 C -0.1026 0.45324 -0.1013 0.45093 -0.10052 0.44815 C -0.09973 0.4456 -0.09973 0.44259 -0.09895 0.44005 C -0.09726 0.43449 -0.09453 0.42986 -0.09296 0.42407 C -0.0888 0.40949 -0.09127 0.41644 -0.08541 0.40278 C -0.08281 0.38866 -0.08489 0.39699 -0.07799 0.3787 C -0.07695 0.37593 -0.07565 0.37361 -0.07499 0.3706 C -0.07395 0.3662 -0.0733 0.36157 -0.072 0.35741 C -0.06953 0.34931 -0.06471 0.33843 -0.06145 0.33079 C -0.05976 0.32176 -0.05989 0.3213 -0.05703 0.31204 C -0.05377 0.30208 -0.0526 0.30301 -0.04947 0.29074 L -0.04492 0.26667 C -0.04453 0.26412 -0.0444 0.26111 -0.04348 0.2588 C -0.04244 0.25602 -0.04114 0.2537 -0.04049 0.25069 C -0.03919 0.2456 -0.03841 0.24005 -0.03749 0.23472 C -0.03697 0.23194 -0.03671 0.22917 -0.03593 0.22662 C -0.03502 0.22315 -0.03385 0.21968 -0.03294 0.21597 C -0.03229 0.21343 -0.03216 0.21042 -0.0315 0.2081 C -0.03059 0.20509 -0.02929 0.20278 -0.02851 0.2 C -0.02773 0.19745 -0.02773 0.19444 -0.02695 0.1919 C -0.02525 0.18634 -0.02291 0.18125 -0.02096 0.17593 C -0.01992 0.17338 -0.01927 0.17037 -0.01796 0.16806 C -0.00703 0.14861 -0.02213 0.17431 -0.00143 0.14676 C 0.0181 0.1206 -0.00637 0.15278 0.00899 0.13333 C 0.01107 0.13079 0.0129 0.12755 0.01498 0.12523 C 0.01889 0.1213 0.02279 0.11713 0.02709 0.11458 C 0.02852 0.11389 0.03008 0.11319 0.03152 0.11204 C 0.03412 0.10972 0.03646 0.10648 0.03907 0.10394 C 0.04297 0.10023 0.04701 0.09699 0.05105 0.09329 C 0.05404 0.09074 0.0573 0.08866 0.06003 0.08542 C 0.06407 0.08056 0.06576 0.07801 0.07058 0.07477 C 0.07344 0.07269 0.07657 0.07153 0.07956 0.06921 C 0.08204 0.06759 0.08451 0.06574 0.08698 0.06389 C 0.08855 0.06296 0.09011 0.0625 0.09154 0.06134 C 0.0931 0.05995 0.09428 0.05694 0.09597 0.05602 C 0.09988 0.05417 0.10404 0.05417 0.10808 0.05324 C 0.1293 0.04259 0.10691 0.05278 0.13204 0.04537 C 0.1336 0.04491 0.13503 0.04306 0.13659 0.04259 C 0.1405 0.04144 0.14454 0.04097 0.14857 0.04005 C 0.15235 0.03773 0.15495 0.03588 0.15899 0.03472 C 0.16251 0.03357 0.16602 0.03287 0.16954 0.03194 C 0.17227 0.03125 0.18685 0.02662 0.18907 0.02662 L 0.58959 0.02662 L 0.58959 0.02662 L 0.58204 0.02662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6" dur="3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500"/>
                            </p:stCondLst>
                            <p:childTnLst>
                              <p:par>
                                <p:cTn id="18" presetID="0" presetClass="path" presetSubtype="0" accel="4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48148E-6 L -1.875E-6 1.48148E-6 C 0.00456 -0.00185 0.00911 -0.00301 0.01354 -0.00556 C 0.01901 -0.00834 0.0194 -0.01158 0.02396 -0.01621 C 0.02786 -0.01991 0.0319 -0.02315 0.03594 -0.02685 C 0.03789 -0.02847 0.03984 -0.03079 0.04193 -0.03218 C 0.04349 -0.0331 0.04505 -0.03357 0.04648 -0.03472 C 0.04805 -0.03611 0.04935 -0.03843 0.05091 -0.04005 C 0.05286 -0.04213 0.05508 -0.04306 0.0569 -0.04537 C 0.05872 -0.04769 0.05976 -0.05116 0.06146 -0.05347 C 0.06328 -0.05579 0.06549 -0.05671 0.06745 -0.0588 C 0.06901 -0.06042 0.07031 -0.0625 0.07187 -0.06412 C 0.07383 -0.06621 0.07617 -0.06713 0.07799 -0.06945 C 0.07969 -0.07176 0.08073 -0.07523 0.08242 -0.07755 C 0.08893 -0.08658 0.09088 -0.08773 0.09739 -0.09352 C 0.09844 -0.09607 0.09896 -0.09954 0.10039 -0.10139 C 0.10651 -0.10903 0.11081 -0.11111 0.11693 -0.11482 C 0.13008 -0.1382 0.11341 -0.10949 0.12591 -0.12801 C 0.1276 -0.13056 0.12864 -0.13403 0.13047 -0.13611 C 0.13229 -0.13843 0.1345 -0.13959 0.13646 -0.14144 C 0.13802 -0.14306 0.13932 -0.14514 0.14088 -0.14676 C 0.14284 -0.14884 0.14505 -0.15 0.14687 -0.15209 C 0.15 -0.15533 0.15299 -0.15926 0.15599 -0.16273 C 0.15742 -0.16459 0.15885 -0.16667 0.16042 -0.16806 C 0.16237 -0.16991 0.16432 -0.17199 0.16641 -0.17338 C 0.16784 -0.17454 0.16953 -0.17477 0.17096 -0.17616 C 0.18555 -0.19051 0.17422 -0.18426 0.18594 -0.18935 C 0.19883 -0.20463 0.18255 -0.18634 0.19492 -0.19746 C 0.19648 -0.19884 0.19792 -0.20116 0.19948 -0.20278 C 0.20143 -0.20486 0.20351 -0.20625 0.20547 -0.2081 C 0.20794 -0.21065 0.21042 -0.21343 0.21289 -0.21621 C 0.21497 -0.22107 0.21875 -0.23102 0.22187 -0.23472 C 0.22331 -0.23634 0.22487 -0.23658 0.22643 -0.2375 C 0.24961 -0.26829 0.22891 -0.24375 0.24596 -0.2588 C 0.24752 -0.26019 0.24883 -0.26296 0.25039 -0.26412 C 0.25833 -0.27014 0.25495 -0.2625 0.26237 -0.27222 C 0.26419 -0.27431 0.26523 -0.27778 0.26693 -0.28009 C 0.27344 -0.28959 0.26914 -0.28218 0.27591 -0.2882 C 0.2776 -0.28959 0.27877 -0.29213 0.28047 -0.29352 C 0.28281 -0.2956 0.28555 -0.29676 0.28789 -0.29884 C 0.29831 -0.3081 0.28594 -0.30116 0.29844 -0.30671 C 0.3069 -0.31806 0.30208 -0.31343 0.31341 -0.32014 L 0.31797 -0.32269 C 0.31992 -0.32546 0.32174 -0.32871 0.32396 -0.33079 C 0.3263 -0.3331 0.32904 -0.33403 0.33138 -0.33611 C 0.33307 -0.3375 0.33437 -0.34005 0.33594 -0.34144 C 0.33737 -0.34283 0.33893 -0.34306 0.34036 -0.34421 C 0.34245 -0.3456 0.34453 -0.34746 0.34648 -0.34954 C 0.34805 -0.35116 0.34922 -0.35347 0.35091 -0.35486 C 0.35286 -0.35625 0.35495 -0.35648 0.3569 -0.35741 C 0.36992 -0.3713 0.35885 -0.36042 0.37187 -0.37084 C 0.37396 -0.37246 0.37591 -0.37454 0.37786 -0.37616 C 0.38437 -0.38102 0.38125 -0.37616 0.38841 -0.38403 C 0.39114 -0.38704 0.3957 -0.39468 0.39896 -0.39746 C 0.40039 -0.39861 0.40195 -0.39884 0.40338 -0.40023 C 0.40508 -0.40162 0.40625 -0.40394 0.40794 -0.40556 C 0.40937 -0.40671 0.41107 -0.40671 0.41237 -0.4081 C 0.41562 -0.41134 0.41836 -0.41528 0.42148 -0.41875 C 0.42292 -0.4206 0.42422 -0.42315 0.42591 -0.42408 C 0.42747 -0.425 0.42904 -0.42546 0.43047 -0.42685 C 0.4345 -0.43079 0.43867 -0.43519 0.44245 -0.44005 C 0.4444 -0.44283 0.44622 -0.44584 0.44844 -0.44815 C 0.4513 -0.45116 0.45469 -0.45278 0.45742 -0.45625 C 0.45924 -0.45834 0.46016 -0.46204 0.46198 -0.46412 C 0.4638 -0.46644 0.46601 -0.46759 0.46797 -0.46945 C 0.47604 -0.47778 0.46862 -0.47269 0.47695 -0.47755 C 0.48841 -0.49283 0.47734 -0.47917 0.48893 -0.49074 C 0.49635 -0.49838 0.49088 -0.49468 0.49948 -0.50417 C 0.5013 -0.50625 0.50351 -0.50741 0.50547 -0.50949 C 0.50703 -0.51111 0.50833 -0.51343 0.50989 -0.51482 C 0.51133 -0.51597 0.51302 -0.51621 0.51445 -0.51736 L 0.52786 -0.53357 C 0.52943 -0.53519 0.53086 -0.53727 0.53242 -0.53889 C 0.53437 -0.54051 0.53633 -0.54259 0.53841 -0.54421 C 0.54336 -0.54792 0.54388 -0.54584 0.54896 -0.55209 C 0.56133 -0.56783 0.54596 -0.55347 0.55794 -0.56551 C 0.57982 -0.58773 0.55156 -0.55857 0.56836 -0.57338 C 0.57005 -0.575 0.57135 -0.57732 0.57292 -0.57871 C 0.57682 -0.58264 0.58125 -0.58496 0.58489 -0.58959 C 0.58646 -0.59121 0.58776 -0.59352 0.58945 -0.59491 C 0.59232 -0.59699 0.59557 -0.59769 0.59844 -0.60023 C 0.60247 -0.60371 0.6069 -0.60602 0.61042 -0.61088 C 0.6181 -0.62107 0.61393 -0.61783 0.62239 -0.62153 C 0.62396 -0.62315 0.62539 -0.625 0.62695 -0.62685 C 0.63164 -0.63264 0.63502 -0.63866 0.64036 -0.64283 C 0.64427 -0.64584 0.64726 -0.64445 0.65091 -0.64815 C 0.65404 -0.65116 0.65677 -0.65579 0.65989 -0.6588 C 0.66224 -0.66111 0.66497 -0.66227 0.66745 -0.66412 C 0.6694 -0.66574 0.67148 -0.66759 0.67344 -0.66945 C 0.68398 -0.67986 0.67721 -0.67523 0.68542 -0.68009 C 0.69687 -0.69537 0.68594 -0.68171 0.69739 -0.69352 C 0.69896 -0.69514 0.70039 -0.69722 0.70195 -0.69884 C 0.70716 -0.70417 0.70742 -0.70394 0.71237 -0.70671 C 0.73411 -0.73588 0.7069 -0.70116 0.72292 -0.71759 C 0.72513 -0.71968 0.72669 -0.72338 0.72891 -0.72546 C 0.73125 -0.72778 0.73398 -0.72871 0.73646 -0.73079 C 0.73802 -0.73218 0.73932 -0.73449 0.74088 -0.73611 C 0.74284 -0.7382 0.74505 -0.73935 0.74687 -0.74144 C 0.74909 -0.74375 0.75078 -0.74722 0.75286 -0.74954 C 0.75482 -0.75162 0.75703 -0.75278 0.75885 -0.75486 C 0.76367 -0.75949 0.76458 -0.7625 0.7694 -0.76806 C 0.77187 -0.77107 0.77448 -0.77338 0.77695 -0.77616 C 0.77904 -0.77871 0.78073 -0.78218 0.78294 -0.78426 C 0.78476 -0.78588 0.78685 -0.78588 0.78893 -0.78681 C 0.79193 -0.79028 0.79466 -0.79468 0.79792 -0.79746 C 0.79987 -0.79931 0.80195 -0.8007 0.80391 -0.80278 C 0.8168 -0.81667 0.80833 -0.81088 0.81745 -0.81621 C 0.82474 -0.82917 0.81875 -0.82014 0.82786 -0.8294 C 0.82943 -0.83102 0.83086 -0.83334 0.83242 -0.83472 C 0.83385 -0.83611 0.83555 -0.83634 0.83685 -0.8375 C 0.83854 -0.83889 0.83984 -0.84144 0.84141 -0.84283 C 0.84284 -0.84398 0.84453 -0.84421 0.84596 -0.84537 C 0.85625 -0.85463 0.84388 -0.84792 0.85638 -0.85347 C 0.85937 -0.85695 0.86198 -0.86204 0.86536 -0.86412 C 0.86693 -0.86505 0.86849 -0.86551 0.86992 -0.8669 C 0.87148 -0.86829 0.87279 -0.87084 0.87435 -0.87222 C 0.89036 -0.88472 0.87669 -0.86829 0.89544 -0.8882 C 0.90989 -0.90371 0.89635 -0.88866 0.90885 -0.90417 C 0.91185 -0.90787 0.91797 -0.91482 0.91797 -0.91482 C 0.91888 -0.91759 0.91966 -0.9206 0.92096 -0.92292 C 0.92213 -0.925 0.92396 -0.92639 0.92539 -0.92824 C 0.92747 -0.93079 0.92943 -0.93357 0.93138 -0.93611 C 0.93281 -0.93796 0.9345 -0.93935 0.93594 -0.94144 C 0.9375 -0.94398 0.9388 -0.94699 0.94036 -0.94954 C 0.9418 -0.95162 0.94349 -0.95301 0.94492 -0.95486 C 0.947 -0.95741 0.94896 -0.95996 0.95091 -0.96273 C 0.95247 -0.96528 0.95377 -0.96852 0.95547 -0.97084 C 0.96042 -0.97824 0.96002 -0.975 0.96588 -0.98148 C 0.96797 -0.9838 0.96979 -0.98727 0.97187 -0.98959 C 0.97331 -0.99097 0.975 -0.99074 0.97643 -0.99213 C 0.97956 -0.99537 0.98242 -0.99931 0.98542 -1.00278 C 0.98685 -1.00463 0.98815 -1.00718 0.98984 -1.0081 C 1.00638 -1.01783 0.98151 -1.00232 0.99896 -1.01621 C 1.00182 -1.01852 1.00534 -1.01829 1.00794 -1.02153 C 1.00937 -1.02338 1.01081 -1.02546 1.01237 -1.02685 C 1.01497 -1.02917 1.02044 -1.03056 1.02292 -1.03195 C 1.02591 -1.03357 1.0293 -1.03403 1.0319 -1.03727 C 1.03346 -1.03912 1.03476 -1.04121 1.03646 -1.04259 C 1.03932 -1.04491 1.04258 -1.04537 1.04544 -1.04792 C 1.04739 -1.04977 1.04948 -1.05139 1.05143 -1.05324 C 1.05299 -1.05486 1.0543 -1.05718 1.05586 -1.05857 C 1.05729 -1.05996 1.05898 -1.05996 1.06042 -1.06134 C 1.06354 -1.06435 1.06601 -1.06991 1.0694 -1.07199 C 1.07682 -1.07639 1.07825 -1.07639 1.08437 -1.08264 C 1.08594 -1.08426 1.08724 -1.08658 1.08893 -1.08796 C 1.09036 -1.08912 1.09206 -1.08912 1.09336 -1.09051 C 1.09661 -1.09375 1.09922 -1.09838 1.10234 -1.10116 L 1.10547 -1.10394 L 1.10391 -1.10671 L 1.10391 -1.09861 " pathEditMode="relative" ptsTypes="AAAAAAAAAAAAAAAAAAAAAAAAAAAAAAAAAAAAAAAAAAAAAAAAAAAAAAAAAAAAAAAAAAAAAAAAAAAAAAAAAAAAAAAAAAAAAAAAAAAAAAAAAAAAAAAAAAAAAAAAAAAAAAAAAAAAAAAAAAAAAAAAAAAAAA">
                                      <p:cBhvr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500"/>
                            </p:stCondLst>
                            <p:childTnLst>
                              <p:par>
                                <p:cTn id="21" presetID="0" presetClass="path" presetSubtype="0" accel="4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6.2963E-6 L 3.75E-6 6.2963E-6 C -0.00156 0.01181 -0.00195 0.02454 -0.00612 0.03473 C -0.00729 0.03774 -0.00898 0.04005 -0.01055 0.0426 C -0.01445 0.04816 -0.01836 0.05371 -0.02253 0.05857 C -0.02409 0.06042 -0.02539 0.06251 -0.02708 0.0639 C -0.02852 0.06505 -0.03008 0.06575 -0.03151 0.06644 C -0.03359 0.06922 -0.03542 0.07223 -0.0375 0.07454 C -0.03945 0.07663 -0.0418 0.07755 -0.04362 0.07987 C -0.04531 0.08218 -0.04648 0.08542 -0.04805 0.08797 C -0.0513 0.09283 -0.05495 0.097 -0.05859 0.10117 C -0.06706 0.12385 -0.05313 0.08867 -0.07057 0.11992 C -0.07201 0.12246 -0.07331 0.1257 -0.075 0.12779 C -0.0793 0.13334 -0.08229 0.1338 -0.08711 0.13589 C -0.08854 0.13774 -0.09023 0.13913 -0.09154 0.14121 C -0.09323 0.14353 -0.09427 0.147 -0.09609 0.14931 C -0.09792 0.15163 -0.10013 0.15255 -0.10208 0.15464 C -0.10365 0.15626 -0.10495 0.15834 -0.10651 0.15996 C -0.10846 0.16181 -0.11055 0.1632 -0.1125 0.16529 C -0.1151 0.16783 -0.11745 0.17084 -0.12005 0.17316 C -0.12253 0.17547 -0.125 0.17686 -0.1276 0.17848 C -0.12904 0.18126 -0.13034 0.1845 -0.13203 0.18658 C -0.13333 0.1882 -0.13516 0.18797 -0.13659 0.18913 C -0.13919 0.19144 -0.14154 0.19468 -0.14401 0.19723 C -0.14596 0.19908 -0.14818 0.20047 -0.15 0.20255 C -0.15898 0.21251 -0.15326 0.20765 -0.16055 0.21853 C -0.16198 0.22061 -0.16354 0.222 -0.1651 0.22385 C -0.17305 0.23404 -0.16823 0.23033 -0.17552 0.2345 C -0.17969 0.24191 -0.17969 0.24283 -0.18451 0.24792 C -0.18646 0.24978 -0.1888 0.25093 -0.1905 0.25325 C -0.20195 0.26829 -0.19154 0.26089 -0.20104 0.26644 C -0.203 0.26922 -0.20495 0.272 -0.20703 0.27454 C -0.21094 0.27917 -0.21576 0.28195 -0.21901 0.28797 C -0.22539 0.29931 -0.22161 0.29445 -0.23099 0.30117 C -0.23776 0.31922 -0.22982 0.30163 -0.23854 0.31181 C -0.24036 0.3139 -0.24141 0.31737 -0.2431 0.31992 C -0.2444 0.322 -0.24609 0.32339 -0.24753 0.32524 C -0.24974 0.33103 -0.25156 0.33704 -0.25508 0.34121 C -0.25638 0.34283 -0.25807 0.34283 -0.25951 0.34399 C -0.26289 0.3463 -0.27057 0.35394 -0.27305 0.35718 C -0.27474 0.3595 -0.27578 0.36297 -0.2776 0.36529 C -0.27943 0.3676 -0.28164 0.36853 -0.28359 0.37061 C -0.28568 0.37292 -0.2875 0.37593 -0.28958 0.37848 C -0.29245 0.38218 -0.2957 0.38542 -0.29857 0.38913 C -0.30052 0.39191 -0.30234 0.39515 -0.30456 0.39723 C -0.30638 0.39885 -0.30859 0.39908 -0.31055 0.39978 C -0.3112 0.4007 -0.3194 0.41181 -0.32109 0.4132 C -0.32292 0.41459 -0.325 0.41505 -0.32708 0.41598 L -0.33906 0.42917 C -0.35234 0.44399 -0.34661 0.43982 -0.3556 0.44515 C -0.36406 0.46042 -0.35586 0.44816 -0.36458 0.45579 C -0.37617 0.46621 -0.36224 0.45718 -0.37357 0.4639 C -0.37552 0.46644 -0.37747 0.46945 -0.37956 0.47177 C -0.38346 0.47663 -0.38776 0.4801 -0.39154 0.48519 C -0.39349 0.48797 -0.39531 0.49098 -0.39753 0.49329 C -0.39987 0.49561 -0.40273 0.4963 -0.40508 0.49862 C -0.40716 0.5007 -0.40898 0.50417 -0.41107 0.50649 C -0.41589 0.51204 -0.42109 0.51714 -0.42604 0.52246 C -0.42852 0.52524 -0.43112 0.52755 -0.43359 0.53056 C -0.44414 0.54306 -0.43099 0.52732 -0.44401 0.54399 C -0.44544 0.54584 -0.44688 0.54769 -0.44857 0.54931 C -0.45 0.55047 -0.45156 0.5507 -0.453 0.55186 C -0.46081 0.5588 -0.45508 0.55811 -0.46497 0.56783 C -0.4668 0.56968 -0.46901 0.56968 -0.47109 0.57061 C -0.47409 0.57408 -0.47682 0.57825 -0.48008 0.58126 C -0.48203 0.58288 -0.48411 0.58427 -0.48607 0.58658 C -0.49023 0.59144 -0.49336 0.59931 -0.49805 0.60255 C -0.51055 0.61158 -0.50078 0.60325 -0.51159 0.61598 C -0.51393 0.61876 -0.51641 0.6213 -0.51901 0.62385 C -0.52292 0.62755 -0.52786 0.62894 -0.53099 0.6345 C -0.53255 0.63728 -0.53372 0.64052 -0.53555 0.6426 C -0.53776 0.64515 -0.54063 0.64584 -0.54297 0.64792 C -0.54466 0.64931 -0.54596 0.65163 -0.54753 0.65325 C -0.54948 0.6551 -0.55156 0.65649 -0.55352 0.65857 C -0.56107 0.66644 -0.56107 0.66783 -0.56706 0.67454 C -0.56953 0.67732 -0.57201 0.67987 -0.57448 0.68265 C -0.57708 0.68519 -0.57943 0.6882 -0.58203 0.69052 C -0.58607 0.69399 -0.59036 0.69677 -0.59401 0.70117 C -0.59557 0.70302 -0.59688 0.7051 -0.59857 0.70649 C -0.6 0.70788 -0.60156 0.70811 -0.603 0.70927 C -0.62148 0.72408 -0.60898 0.71621 -0.61953 0.72246 C -0.62357 0.72779 -0.62669 0.73635 -0.63151 0.73843 C -0.63346 0.73936 -0.63555 0.73982 -0.6375 0.74121 C -0.64414 0.74561 -0.64245 0.7463 -0.64805 0.75186 C -0.65 0.75394 -0.65195 0.75556 -0.65404 0.75718 C -0.65651 0.75904 -0.65898 0.76089 -0.66159 0.76251 C -0.66302 0.76343 -0.66458 0.7639 -0.66602 0.76529 C -0.66862 0.7676 -0.67083 0.77107 -0.67357 0.77316 C -0.67643 0.77547 -0.67969 0.77593 -0.68255 0.77848 C -0.68451 0.78033 -0.68646 0.78242 -0.68854 0.7838 C -0.68997 0.78496 -0.69167 0.78519 -0.69297 0.78658 C -0.69466 0.78797 -0.69596 0.79052 -0.69753 0.79191 C -0.69987 0.79399 -0.7026 0.79515 -0.70508 0.79723 C -0.70664 0.79862 -0.70794 0.80117 -0.70951 0.80255 C -0.71198 0.80464 -0.71458 0.80579 -0.71706 0.80788 C -0.72279 0.81297 -0.72474 0.81737 -0.73047 0.8213 C -0.73242 0.82246 -0.73451 0.82292 -0.73646 0.82385 C -0.73802 0.8257 -0.73945 0.82755 -0.74102 0.82917 C -0.74974 0.83774 -0.76315 0.84723 -0.77096 0.85325 C -0.77344 0.8551 -0.77591 0.85695 -0.77852 0.85857 C -0.78151 0.86019 -0.78451 0.86181 -0.7875 0.8639 C -0.79102 0.86621 -0.79453 0.86899 -0.79805 0.87177 C -0.8 0.87362 -0.80195 0.8757 -0.80404 0.87709 C -0.80599 0.87848 -0.80807 0.87894 -0.81003 0.87987 C -0.8155 0.88635 -0.81471 0.88612 -0.82201 0.89052 C -0.82396 0.89167 -0.82604 0.89214 -0.828 0.89329 C -0.8306 0.89468 -0.83294 0.897 -0.83555 0.89862 C -0.83854 0.90047 -0.84154 0.90186 -0.84453 0.90394 C -0.85052 0.90811 -0.85651 0.91274 -0.8625 0.91714 C -0.86497 0.91899 -0.86745 0.92084 -0.87005 0.92246 C -0.87253 0.92431 -0.87513 0.9257 -0.87747 0.92779 C -0.87956 0.92964 -0.88138 0.93172 -0.88346 0.93311 C -0.88542 0.9345 -0.8875 0.93473 -0.88945 0.93589 C -0.9 0.94214 -0.89388 0.93959 -0.903 0.94654 C -0.90443 0.94769 -0.90612 0.94816 -0.90755 0.94908 C -0.90951 0.9507 -0.91146 0.95302 -0.91354 0.95464 C -0.91641 0.95672 -0.91953 0.95811 -0.92253 0.95996 C -0.92396 0.96066 -0.92552 0.96158 -0.92695 0.96251 C -0.92956 0.96436 -0.93203 0.96598 -0.93451 0.96783 C -0.94675 0.97755 -0.93372 0.96899 -0.94805 0.97848 C -0.94948 0.97941 -0.95104 0.98033 -0.95247 0.98126 C -0.95443 0.98218 -0.95651 0.98265 -0.95846 0.9838 C -0.9651 0.9882 -0.96341 0.9889 -0.96901 0.99445 C -0.97096 0.99654 -0.97292 0.99839 -0.975 0.99978 C -0.97643 1.00093 -0.97813 1.00117 -0.97956 1.00255 C -0.98112 1.00394 -0.98242 1.00649 -0.98398 1.00788 C -0.98646 1.00996 -0.98893 1.01158 -0.99154 1.0132 C -0.99297 1.01413 -0.99453 1.01459 -0.99596 1.01575 C -0.99766 1.01737 -0.99896 1.01968 -1.00052 1.0213 C -1.01224 1.03265 -1.00911 1.03033 -1.01849 1.0345 C -1.02083 1.03728 -1.02331 1.04029 -1.02591 1.0426 C -1.028 1.04445 -1.03451 1.047 -1.03633 1.04792 C -1.03789 1.04954 -1.03919 1.05186 -1.04089 1.05325 L -1.05443 1.06112 L -1.05885 1.0639 C -1.06042 1.06482 -1.06211 1.06505 -1.06341 1.06644 C -1.0763 1.08172 -1.0599 1.06343 -1.0724 1.07454 C -1.07396 1.07593 -1.07526 1.07848 -1.07682 1.07987 C -1.08841 1.08913 -1.0832 1.08033 -1.08737 1.08797 L -1.08893 1.08797 " pathEditMode="relative" ptsTypes="AAAAAAAAAAAAAAAAAAAAAAAAAAAAAAAAAAAAAAAAAAAAAAAAAAAAAAAAAAAAAAAAAAAAAAAAAAAAAAAAAAAAAAAAAAAAAAAAAAAAAAAAAAAAAAAAAAAAAAAAAAAAAAAAAAAAAAAAAAAA">
                                      <p:cBhvr>
                                        <p:cTn id="2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500"/>
                            </p:stCondLst>
                            <p:childTnLst>
                              <p:par>
                                <p:cTn id="24" presetID="0" presetClass="path" presetSubtype="0" accel="4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6.2963E-6 L -2.29167E-6 6.2963E-6 C 0.02891 0.01922 0.00013 -0.00208 0.01797 0.01598 C 0.01927 0.01737 0.02096 0.01737 0.0224 0.01853 C 0.04089 0.03265 0.01784 0.01598 0.03294 0.02917 C 0.03438 0.03056 0.03607 0.03056 0.0375 0.03195 C 0.03906 0.03334 0.04037 0.03589 0.04193 0.03728 C 0.04336 0.03843 0.04505 0.03867 0.04649 0.03982 C 0.05807 0.05024 0.04414 0.04121 0.05547 0.04792 C 0.05638 0.05047 0.05703 0.05394 0.05846 0.05579 C 0.06016 0.05834 0.0625 0.05927 0.06445 0.06112 C 0.06602 0.06274 0.06745 0.06482 0.06888 0.06667 C 0.07096 0.072 0.07188 0.07894 0.075 0.08265 C 0.07852 0.08681 0.08216 0.09098 0.08542 0.09584 C 0.09258 0.10672 0.08672 0.10209 0.0944 0.10649 C 0.10143 0.11899 0.09649 0.11158 0.10638 0.12246 C 0.10794 0.12431 0.10938 0.1264 0.11094 0.12779 C 0.11615 0.13311 0.11641 0.13288 0.12149 0.13589 C 0.13008 0.15117 0.12409 0.14191 0.14089 0.15996 C 0.14974 0.16945 0.1457 0.16621 0.153 0.17061 C 0.16094 0.18473 0.15352 0.17339 0.16341 0.1838 C 0.16654 0.18728 0.16927 0.19167 0.1724 0.19445 C 0.17643 0.19816 0.1806 0.20117 0.18438 0.20533 L 0.19193 0.2132 C 0.19596 0.2176 0.19948 0.22385 0.20391 0.22663 L 0.20846 0.22917 C 0.21042 0.23195 0.21224 0.23496 0.21445 0.23728 C 0.21576 0.23867 0.21771 0.2382 0.21888 0.23982 C 0.22031 0.24191 0.22057 0.24584 0.22188 0.24792 C 0.2237 0.25047 0.22617 0.25093 0.228 0.25325 C 0.22969 0.25533 0.23073 0.25904 0.23242 0.26112 C 0.23425 0.26343 0.23659 0.26436 0.23841 0.26667 C 0.24115 0.26968 0.24336 0.27408 0.24596 0.27732 C 0.24831 0.2801 0.25091 0.28265 0.25339 0.28519 C 0.25846 0.29885 0.25417 0.28959 0.26393 0.30117 C 0.27305 0.31204 0.26641 0.30718 0.27448 0.31181 C 0.27747 0.31992 0.27787 0.32292 0.28346 0.32779 C 0.28529 0.32964 0.2875 0.32964 0.28945 0.33056 C 0.2944 0.33589 0.29974 0.34029 0.30443 0.34654 C 0.30638 0.34931 0.30833 0.35232 0.31042 0.35464 C 0.31328 0.35765 0.31667 0.35904 0.3194 0.36251 C 0.32175 0.36552 0.32318 0.37015 0.32539 0.37316 C 0.32826 0.37732 0.33164 0.37987 0.33438 0.3838 C 0.33659 0.38704 0.33828 0.39121 0.3405 0.39445 C 0.34753 0.40533 0.34245 0.39445 0.35091 0.40533 C 0.35261 0.40742 0.35378 0.41089 0.35547 0.4132 C 0.35677 0.41529 0.35859 0.41644 0.3599 0.41853 C 0.36159 0.42107 0.36263 0.42454 0.36445 0.42663 C 0.36667 0.42917 0.36953 0.42964 0.37188 0.43195 C 0.37513 0.43496 0.37774 0.43959 0.38099 0.4426 C 0.38294 0.44445 0.38503 0.44561 0.38698 0.44792 C 0.38958 0.45117 0.3918 0.45533 0.3944 0.45857 C 0.39636 0.46089 0.39857 0.46181 0.40039 0.4639 C 0.40261 0.46621 0.40417 0.46992 0.40638 0.472 C 0.40833 0.47362 0.41042 0.47362 0.4125 0.47454 C 0.41393 0.47732 0.41524 0.48033 0.41693 0.48265 C 0.41875 0.48496 0.42109 0.48589 0.42292 0.48797 C 0.42761 0.49283 0.4319 0.49862 0.43646 0.50394 L 0.43646 0.50394 C 0.44141 0.51112 0.44609 0.51899 0.45143 0.52524 C 0.45443 0.52871 0.45755 0.53195 0.46042 0.53589 C 0.4625 0.53867 0.46432 0.54167 0.46641 0.54399 C 0.47031 0.54792 0.47474 0.55024 0.47839 0.55464 C 0.47995 0.55626 0.48151 0.55811 0.48294 0.55996 C 0.48503 0.56251 0.48672 0.56598 0.48893 0.56783 C 0.49076 0.56945 0.49297 0.56968 0.49492 0.57061 C 0.49649 0.57246 0.49792 0.57408 0.49948 0.57593 C 0.50143 0.57848 0.50326 0.58172 0.50547 0.5838 C 0.50677 0.58519 0.50846 0.58542 0.5099 0.58658 C 0.51198 0.5882 0.51406 0.58982 0.51589 0.59191 C 0.52005 0.59607 0.52396 0.60093 0.528 0.60533 C 0.53047 0.60788 0.53307 0.61019 0.53542 0.6132 C 0.5375 0.61598 0.53919 0.61922 0.54141 0.6213 C 0.54427 0.62385 0.54779 0.62362 0.55039 0.62663 C 0.58425 0.66413 0.54167 0.61876 0.57448 0.64792 C 0.57669 0.65001 0.57826 0.65371 0.58047 0.65579 C 0.58177 0.65742 0.58346 0.65742 0.5849 0.65857 C 0.58763 0.66089 0.59336 0.66945 0.59544 0.672 C 0.61419 0.69399 0.59479 0.6713 0.60742 0.68265 C 0.60899 0.68404 0.61042 0.68635 0.61198 0.68797 C 0.61484 0.69075 0.6181 0.6926 0.62096 0.69584 C 0.62266 0.69792 0.6237 0.70186 0.62539 0.70394 C 0.62669 0.70556 0.62852 0.70556 0.62995 0.70649 C 0.63242 0.70834 0.63503 0.70973 0.6375 0.71181 C 0.64011 0.71413 0.64245 0.71737 0.64492 0.71992 C 0.64688 0.72177 0.64896 0.72316 0.65091 0.72524 C 0.65495 0.72941 0.65886 0.73427 0.66289 0.73867 C 0.66537 0.74121 0.66784 0.74422 0.67044 0.74654 C 0.67448 0.75024 0.67865 0.75325 0.68242 0.75718 C 0.6849 0.75996 0.68724 0.7632 0.68997 0.76529 C 0.6918 0.76667 0.69401 0.76667 0.69596 0.76783 C 0.69844 0.76945 0.70104 0.77107 0.70339 0.77316 C 0.70599 0.77547 0.7082 0.77941 0.71094 0.78126 C 0.72149 0.78867 0.71901 0.77663 0.7319 0.79191 C 0.73815 0.79931 0.73464 0.79654 0.74245 0.80001 C 0.75339 0.81274 0.73906 0.79746 0.75443 0.80788 C 0.75859 0.81066 0.76224 0.81552 0.76641 0.81853 C 0.76888 0.82038 0.77136 0.82223 0.77396 0.82385 C 0.77695 0.82593 0.77995 0.82709 0.78294 0.82917 C 0.78542 0.83103 0.78802 0.83265 0.7905 0.8345 C 0.79245 0.83612 0.7944 0.83843 0.79649 0.83982 C 0.79831 0.84121 0.80052 0.84121 0.80247 0.8426 C 0.80456 0.84399 0.80638 0.8463 0.80846 0.84792 C 0.81576 0.85371 0.81497 0.85279 0.82188 0.85579 C 0.83333 0.86806 0.82526 0.86089 0.83399 0.86667 C 0.83646 0.86829 0.8388 0.87061 0.84141 0.872 C 0.8444 0.87339 0.8474 0.87362 0.85039 0.87454 C 0.85586 0.87848 0.8668 0.88658 0.87149 0.88797 L 0.88047 0.89052 C 0.88958 0.9014 0.87982 0.89121 0.89089 0.89862 C 0.89297 0.90001 0.89492 0.90232 0.89688 0.90394 C 0.9013 0.90695 0.90716 0.91019 0.91198 0.91181 C 0.91693 0.9139 0.92214 0.91436 0.92695 0.91714 C 0.93568 0.92246 0.92721 0.91783 0.9405 0.92269 C 0.95807 0.92894 0.93021 0.92107 0.9569 0.92802 C 0.97057 0.94005 0.95391 0.92686 0.97943 0.93589 C 0.98164 0.93658 0.9832 0.94029 0.98542 0.94121 C 0.98984 0.94306 0.9944 0.94306 0.99896 0.94399 C 1.00039 0.94492 1.00195 0.94584 1.00339 0.94654 C 1.00547 0.94769 1.00755 0.94792 1.00938 0.94931 C 1.01159 0.9507 1.01341 0.95302 1.0155 0.95464 C 1.01836 0.95672 1.02175 0.95672 1.02448 0.95996 C 1.03021 0.96691 1.02721 0.96413 1.03346 0.96783 C 1.03438 0.97061 1.03503 0.97385 1.03646 0.97593 L 1.04987 0.99191 C 1.05143 0.99376 1.05274 0.99654 1.05443 0.99723 C 1.05781 0.99885 1.06719 1.00255 1.0694 1.00533 C 1.07096 1.00695 1.07227 1.00927 1.07396 1.01066 C 1.07682 1.01297 1.07995 1.01413 1.08294 1.01598 L 1.0875 1.01853 C 1.10261 1.02755 1.07904 1.0139 1.09792 1.02385 C 1.10091 1.02547 1.10378 1.02848 1.1069 1.02917 L 1.11745 1.03195 C 1.12292 1.03519 1.12188 1.03728 1.12188 1.02917 L 1.12487 1.01853 L 1.12487 1.01066 " pathEditMode="relative" ptsTypes="AAAAAAAAAAAAAAAAAAAAAAAAAAAAAAAAAAAAAAAAAAAAAAAAAAAAAAAAAAAAAAAAAAAAAAAAAAAAAAAAAAAAAAAAAAAAAAAAAAAAAAAAAAAAAAAAAAAAAAAAAAAAAAAAAAAAAAAA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500"/>
                            </p:stCondLst>
                            <p:childTnLst>
                              <p:par>
                                <p:cTn id="27" presetID="0" presetClass="path" presetSubtype="0" accel="4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2.91667E-6 3.33333E-6 C -0.00456 -0.00463 -0.00912 -0.0088 -0.01354 -0.01343 C -0.01511 -0.01505 -0.01641 -0.0176 -0.0181 -0.01875 C -0.01992 -0.02014 -0.02214 -0.02037 -0.02409 -0.02153 C -0.02656 -0.02292 -0.02904 -0.02524 -0.03151 -0.02686 C -0.03346 -0.02801 -0.03555 -0.02871 -0.0375 -0.0294 C -0.04466 -0.03218 -0.04974 -0.03311 -0.05703 -0.0375 C -0.07149 -0.04607 -0.04909 -0.03218 -0.06758 -0.04537 C -0.07044 -0.04746 -0.07396 -0.04769 -0.07656 -0.0507 C -0.08177 -0.05695 -0.08177 -0.05764 -0.08854 -0.06135 C -0.09245 -0.06366 -0.09662 -0.06436 -0.10052 -0.06667 C -0.10274 -0.06806 -0.10443 -0.07061 -0.10651 -0.07223 C -0.10951 -0.07431 -0.11276 -0.075 -0.1155 -0.07755 C -0.11953 -0.08102 -0.12331 -0.08565 -0.12761 -0.0882 C -0.1306 -0.08982 -0.13346 -0.09213 -0.13659 -0.09352 L -0.14857 -0.09885 C -0.15104 -0.10139 -0.15339 -0.1044 -0.15599 -0.10672 C -0.15742 -0.10811 -0.15912 -0.10834 -0.16055 -0.10949 C -0.16263 -0.11111 -0.16458 -0.11274 -0.16654 -0.11482 C -0.16914 -0.11736 -0.17149 -0.12037 -0.17409 -0.12269 C -0.17643 -0.125 -0.17904 -0.12639 -0.18151 -0.12801 C -0.18307 -0.12917 -0.18464 -0.12963 -0.18607 -0.13079 C -0.20156 -0.14445 -0.18451 -0.13473 -0.2056 -0.14422 C -0.20703 -0.14584 -0.20846 -0.14792 -0.21003 -0.14954 C -0.21667 -0.15533 -0.21953 -0.1551 -0.22656 -0.16019 C -0.22904 -0.16181 -0.23164 -0.1632 -0.23399 -0.16551 C -0.23568 -0.1669 -0.23685 -0.16945 -0.23854 -0.17084 C -0.2405 -0.17223 -0.24258 -0.17223 -0.24453 -0.17338 C -0.24961 -0.17662 -0.25521 -0.17848 -0.25951 -0.18403 C -0.26719 -0.19422 -0.26315 -0.19098 -0.27149 -0.19468 C -0.29115 -0.22084 -0.26667 -0.18866 -0.28203 -0.20811 C -0.28412 -0.21065 -0.28581 -0.21412 -0.28802 -0.21621 C -0.28984 -0.21783 -0.29206 -0.21783 -0.29401 -0.21875 C -0.29466 -0.21968 -0.30287 -0.23079 -0.30456 -0.23218 C -0.30638 -0.23357 -0.30859 -0.2338 -0.31055 -0.23473 C -0.32513 -0.2544 -0.30729 -0.23172 -0.32409 -0.24815 C -0.33711 -0.26088 -0.32865 -0.25625 -0.3405 -0.26667 C -0.34623 -0.27176 -0.34844 -0.27338 -0.35404 -0.2801 C -0.35612 -0.28264 -0.35794 -0.28565 -0.36003 -0.2882 C -0.3625 -0.29098 -0.36511 -0.29306 -0.36758 -0.29607 C -0.37018 -0.29931 -0.3724 -0.30348 -0.375 -0.30672 C -0.378 -0.31042 -0.38112 -0.31366 -0.38399 -0.31736 C -0.38659 -0.32084 -0.38893 -0.32477 -0.39154 -0.32801 C -0.39544 -0.33287 -0.39909 -0.33889 -0.40352 -0.34144 C -0.40677 -0.34329 -0.41146 -0.34561 -0.41406 -0.34954 C -0.41784 -0.3551 -0.42109 -0.36181 -0.42448 -0.36806 C -0.42604 -0.37084 -0.42708 -0.37431 -0.42904 -0.37616 L -0.43503 -0.38149 C -0.43607 -0.38403 -0.43659 -0.3875 -0.43802 -0.38936 C -0.43932 -0.39121 -0.44115 -0.39074 -0.44258 -0.39213 C -0.44466 -0.39422 -0.44662 -0.39723 -0.44857 -0.4 C -0.46081 -0.41899 -0.44232 -0.39537 -0.46198 -0.41875 C -0.46354 -0.42061 -0.46484 -0.42292 -0.46654 -0.42408 C -0.47253 -0.42848 -0.47891 -0.43149 -0.48451 -0.4375 C -0.49336 -0.44676 -0.48932 -0.44375 -0.49649 -0.44815 C -0.51211 -0.46899 -0.4888 -0.43889 -0.51758 -0.46945 C -0.52005 -0.47199 -0.52266 -0.47454 -0.525 -0.47732 C -0.52917 -0.48241 -0.53229 -0.49051 -0.53698 -0.49352 C -0.54623 -0.49885 -0.53646 -0.4926 -0.54753 -0.50139 C -0.55287 -0.50556 -0.55456 -0.50649 -0.55951 -0.50949 C -0.56094 -0.51111 -0.56784 -0.52084 -0.57005 -0.52269 C -0.57149 -0.52408 -0.57305 -0.52408 -0.57448 -0.52547 C -0.57617 -0.52686 -0.57734 -0.5294 -0.57904 -0.53079 C -0.58138 -0.53287 -0.58412 -0.53403 -0.58646 -0.53611 C -0.59792 -0.5463 -0.58984 -0.54167 -0.6 -0.54931 C -0.60143 -0.55047 -0.603 -0.55116 -0.60456 -0.55209 C -0.60703 -0.55371 -0.60951 -0.55556 -0.61198 -0.55741 C -0.61406 -0.55903 -0.61602 -0.56088 -0.61797 -0.56274 C -0.61953 -0.56436 -0.62083 -0.56667 -0.62253 -0.56806 C -0.62539 -0.57037 -0.62852 -0.57153 -0.63151 -0.57338 C -0.63399 -0.575 -0.63646 -0.57709 -0.63906 -0.57871 C -0.6405 -0.57963 -0.64206 -0.58033 -0.64349 -0.58149 C -0.64557 -0.58287 -0.64753 -0.58473 -0.64948 -0.58681 C -0.65208 -0.58936 -0.6543 -0.5926 -0.65703 -0.59468 C -0.65886 -0.5963 -0.66107 -0.59607 -0.66302 -0.59746 C -0.66719 -0.60047 -0.67096 -0.60463 -0.675 -0.60811 C -0.67695 -0.60996 -0.67891 -0.61204 -0.68099 -0.61343 L -0.69453 -0.6213 C -0.71094 -0.63102 -0.68607 -0.61551 -0.70352 -0.6294 C -0.70638 -0.63172 -0.7125 -0.63473 -0.7125 -0.63473 C -0.71406 -0.6375 -0.71524 -0.64051 -0.71706 -0.64283 C -0.72435 -0.65209 -0.72096 -0.64491 -0.72748 -0.6507 C -0.73828 -0.66042 -0.72487 -0.65209 -0.73802 -0.66135 C -0.74414 -0.66574 -0.74714 -0.6669 -0.753 -0.66945 C -0.76211 -0.68033 -0.75248 -0.66991 -0.76354 -0.67732 C -0.76563 -0.67871 -0.76758 -0.68079 -0.76953 -0.68264 C -0.77109 -0.68426 -0.7724 -0.68681 -0.77396 -0.68797 C -0.78073 -0.69329 -0.77865 -0.6882 -0.78451 -0.69329 C -0.78607 -0.69491 -0.78737 -0.69723 -0.78906 -0.69885 C -0.79141 -0.70093 -0.79727 -0.70301 -0.79948 -0.70417 C -0.80104 -0.70486 -0.80261 -0.70556 -0.80404 -0.70672 C -0.8056 -0.70811 -0.8069 -0.71065 -0.80846 -0.71204 C -0.8099 -0.71343 -0.81159 -0.71366 -0.81302 -0.71482 C -0.81511 -0.71621 -0.81693 -0.71852 -0.81901 -0.72014 C -0.82149 -0.72199 -0.82409 -0.72338 -0.82656 -0.72547 C -0.82852 -0.72709 -0.83034 -0.7294 -0.83255 -0.73079 C -0.8349 -0.73218 -0.8375 -0.73241 -0.83998 -0.73334 C -0.84154 -0.73519 -0.84284 -0.73727 -0.84453 -0.73866 C -0.85208 -0.74537 -0.84857 -0.73519 -0.85794 -0.75209 C -0.86211 -0.75949 -0.86211 -0.76042 -0.86706 -0.76551 C -0.86888 -0.76736 -0.87123 -0.76829 -0.87305 -0.77084 C -0.87578 -0.77454 -0.87774 -0.7801 -0.88047 -0.78403 C -0.88281 -0.78727 -0.88555 -0.78936 -0.88802 -0.79213 C -0.88958 -0.79375 -0.89102 -0.79537 -0.89245 -0.79746 C -0.89505 -0.8007 -0.89727 -0.80486 -0.9 -0.80811 C -0.90482 -0.81389 -0.91081 -0.81667 -0.91498 -0.82408 C -0.91693 -0.82755 -0.91862 -0.83195 -0.92096 -0.83473 C -0.9237 -0.8382 -0.92708 -0.83982 -0.92995 -0.84283 C -0.93503 -0.84792 -0.94037 -0.85255 -0.94505 -0.8588 C -0.94557 -0.85949 -0.95742 -0.87593 -0.96146 -0.8801 C -0.97643 -0.89537 -0.95547 -0.87037 -0.97943 -0.89861 C -0.98242 -0.90232 -0.98503 -0.90741 -0.98854 -0.90949 C -0.99466 -0.91297 -0.99167 -0.91042 -0.99753 -0.91736 C -1.00221 -0.9301 -0.99883 -0.92431 -1.00951 -0.93079 L -1.01393 -0.93334 C -1.0168 -0.94861 -1.01315 -0.93588 -1.01992 -0.94399 C -1.02175 -0.94607 -1.02279 -0.94977 -1.02448 -0.95209 C -1.02734 -0.95602 -1.03047 -0.95926 -1.03333 -0.96274 L -1.04232 -0.97338 C -1.04388 -0.97524 -1.04557 -0.97639 -1.04688 -0.97871 C -1.04831 -0.98149 -1.04974 -0.98426 -1.0513 -0.98681 C -1.05274 -0.98866 -1.05443 -0.99028 -1.05586 -0.99213 C -1.05794 -0.99468 -1.05977 -0.99769 -1.06185 -1 C -1.06432 -1.00301 -1.06693 -1.0051 -1.0694 -1.00811 C -1.07149 -1.01042 -1.07344 -1.01297 -1.07539 -1.01598 C -1.07852 -1.02107 -1.08034 -1.0294 -1.08438 -1.03172 C -1.0957 -1.03843 -1.08177 -1.0294 -1.09336 -1.03982 C -1.09479 -1.04098 -1.09779 -1.0426 -1.09779 -1.0426 L -1.10091 -1.0426 " pathEditMode="relative" ptsTypes="AAAAAAAAAAAAAAAAAAAAAAAAAAAAAAAAAAAAAAAAAAAAAAAAAAAAAAAAAAAAAAAAAAAAAAAAAAAAAAAAAAAAAAAAAAAAAAAAAAAAAAAAAAAAAAAAAAAAAAAAAAAAAAAAAA">
                                      <p:cBhvr>
                                        <p:cTn id="2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1000"/>
                            </p:stCondLst>
                            <p:childTnLst>
                              <p:par>
                                <p:cTn id="49" presetID="26" presetClass="emph" presetSubtype="0" repeatCount="1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1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1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зонтики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EF28D2EC-590B-40BA-B34D-2F68899902E9}" vid="{FE356ABA-581E-49E2-BA90-69C8D4C6420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зонтики</Template>
  <TotalTime>102</TotalTime>
  <Words>4</Words>
  <Application>Microsoft Office PowerPoint</Application>
  <PresentationFormat>Широкоэкранный</PresentationFormat>
  <Paragraphs>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a_ConceptoTitulOtl</vt:lpstr>
      <vt:lpstr>Arial</vt:lpstr>
      <vt:lpstr>Calibri</vt:lpstr>
      <vt:lpstr>зонтики</vt:lpstr>
      <vt:lpstr>зонтики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зонтики</dc:title>
  <dc:creator>User;Тихонова Н.А.</dc:creator>
  <cp:lastModifiedBy>lenovo</cp:lastModifiedBy>
  <cp:revision>14</cp:revision>
  <dcterms:created xsi:type="dcterms:W3CDTF">2016-07-17T02:39:12Z</dcterms:created>
  <dcterms:modified xsi:type="dcterms:W3CDTF">2016-11-14T20:08:01Z</dcterms:modified>
</cp:coreProperties>
</file>