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21455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История появления и развития электронных таблиц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</a:t>
            </a:r>
            <a:r>
              <a:rPr lang="ru-RU" b="1" dirty="0" smtClean="0"/>
              <a:t>лектронные </a:t>
            </a:r>
            <a:r>
              <a:rPr lang="ru-RU" b="1" dirty="0" smtClean="0"/>
              <a:t>таблицы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Электронные </a:t>
            </a:r>
            <a:r>
              <a:rPr lang="ru-RU" b="1" dirty="0" smtClean="0"/>
              <a:t>таблицы </a:t>
            </a:r>
            <a:r>
              <a:rPr lang="ru-RU" dirty="0" smtClean="0"/>
              <a:t>– прикладное программное обеспечение общего назначения, предназначенное для обработки различных данных, представимых в табличной форме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Современные технологии обработки информации часто приводят к тому, что возникает необходимость представления данных в виде таблиц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ЭТ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Роберт </a:t>
            </a:r>
            <a:r>
              <a:rPr lang="ru-RU" dirty="0" err="1" smtClean="0"/>
              <a:t>Фрэнкстон</a:t>
            </a:r>
            <a:r>
              <a:rPr lang="ru-RU" dirty="0" smtClean="0"/>
              <a:t> </a:t>
            </a:r>
            <a:r>
              <a:rPr lang="ru-RU" dirty="0" smtClean="0"/>
              <a:t> и Дэн </a:t>
            </a:r>
            <a:r>
              <a:rPr lang="ru-RU" dirty="0" err="1" smtClean="0"/>
              <a:t>Бриклин</a:t>
            </a:r>
            <a:r>
              <a:rPr lang="ru-RU" dirty="0" smtClean="0"/>
              <a:t> в </a:t>
            </a:r>
            <a:r>
              <a:rPr lang="ru-RU" dirty="0" smtClean="0"/>
              <a:t>1979г разработали </a:t>
            </a:r>
            <a:r>
              <a:rPr lang="ru-RU" dirty="0" smtClean="0"/>
              <a:t>первую программу электронной таблицы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026" name="Picture 2" descr="C:\Users\Влад\Desktop\Lotus-123-3_0-do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928934"/>
            <a:ext cx="5549587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498080" cy="4800600"/>
          </a:xfrm>
        </p:spPr>
        <p:txBody>
          <a:bodyPr/>
          <a:lstStyle/>
          <a:p>
            <a:r>
              <a:rPr lang="ru-RU" dirty="0" smtClean="0"/>
              <a:t>В 1982г. на рынке программных средств появилась программа </a:t>
            </a:r>
            <a:r>
              <a:rPr lang="ru-RU" b="1" dirty="0" err="1" smtClean="0"/>
              <a:t>Lotus</a:t>
            </a:r>
            <a:r>
              <a:rPr lang="ru-RU" b="1" dirty="0" smtClean="0"/>
              <a:t> 1–2–3</a:t>
            </a:r>
            <a:endParaRPr lang="ru-RU" b="1" dirty="0"/>
          </a:p>
        </p:txBody>
      </p:sp>
      <p:pic>
        <p:nvPicPr>
          <p:cNvPr id="2050" name="Picture 2" descr="C:\Users\Влад\Desktop\Lotus_1-2-3_9.8_Window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7424108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498080" cy="4800600"/>
          </a:xfrm>
        </p:spPr>
        <p:txBody>
          <a:bodyPr/>
          <a:lstStyle/>
          <a:p>
            <a:r>
              <a:rPr lang="ru-RU" dirty="0" smtClean="0"/>
              <a:t>Следующий шаг – появление в </a:t>
            </a:r>
            <a:r>
              <a:rPr lang="ru-RU" u="sng" dirty="0" smtClean="0"/>
              <a:t>1987г.</a:t>
            </a:r>
            <a:r>
              <a:rPr lang="ru-RU" dirty="0" smtClean="0"/>
              <a:t> табличного процессора </a:t>
            </a:r>
            <a:r>
              <a:rPr lang="ru-RU" b="1" u="sng" dirty="0" err="1" smtClean="0"/>
              <a:t>Excel</a:t>
            </a:r>
            <a:r>
              <a:rPr lang="ru-RU" u="sng" dirty="0" smtClean="0"/>
              <a:t> </a:t>
            </a:r>
            <a:r>
              <a:rPr lang="ru-RU" u="sng" dirty="0" smtClean="0"/>
              <a:t> </a:t>
            </a:r>
            <a:r>
              <a:rPr lang="ru-RU" dirty="0" smtClean="0"/>
              <a:t>фирмы </a:t>
            </a:r>
            <a:r>
              <a:rPr lang="ru-RU" u="sng" dirty="0" smtClean="0"/>
              <a:t> </a:t>
            </a:r>
            <a:r>
              <a:rPr lang="ru-RU" b="1" u="sng" dirty="0" err="1" smtClean="0"/>
              <a:t>Microsoft</a:t>
            </a:r>
            <a:endParaRPr lang="ru-RU" dirty="0"/>
          </a:p>
        </p:txBody>
      </p:sp>
      <p:pic>
        <p:nvPicPr>
          <p:cNvPr id="3074" name="Picture 2" descr="C:\Users\Влад\Desktop\ee176994.sept07-02(l=en-u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6978768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Электронные таблицы </a:t>
            </a:r>
            <a:r>
              <a:rPr lang="ru-RU" b="1" dirty="0" smtClean="0"/>
              <a:t>позволяют</a:t>
            </a:r>
            <a:r>
              <a:rPr lang="en-US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производить обработку чисел и текста, </a:t>
            </a:r>
          </a:p>
          <a:p>
            <a:pPr lvl="0"/>
            <a:r>
              <a:rPr lang="ru-RU" dirty="0" smtClean="0"/>
              <a:t>задавать формулы и функции для автоматического выполнения, </a:t>
            </a:r>
          </a:p>
          <a:p>
            <a:pPr lvl="0"/>
            <a:r>
              <a:rPr lang="ru-RU" dirty="0" smtClean="0"/>
              <a:t>прогнозировать бюджет на основе сценария, </a:t>
            </a:r>
          </a:p>
          <a:p>
            <a:pPr lvl="0"/>
            <a:r>
              <a:rPr lang="ru-RU" dirty="0" smtClean="0"/>
              <a:t>представлять данные в виде диаграмм, </a:t>
            </a:r>
          </a:p>
          <a:p>
            <a:pPr lvl="0"/>
            <a:r>
              <a:rPr lang="ru-RU" dirty="0" smtClean="0"/>
              <a:t>публиковать рабочие листы и диаграммы в Интернете.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113</Words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История появления и развития электронных таблиц </vt:lpstr>
      <vt:lpstr>Электронные таблицы </vt:lpstr>
      <vt:lpstr>Создание ЭТ </vt:lpstr>
      <vt:lpstr>  </vt:lpstr>
      <vt:lpstr>  </vt:lpstr>
      <vt:lpstr>Электронные таблицы позволяют: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появления и развития электронных таблиц </dc:title>
  <dc:creator>Влад</dc:creator>
  <cp:lastModifiedBy>Влад</cp:lastModifiedBy>
  <cp:revision>1</cp:revision>
  <dcterms:created xsi:type="dcterms:W3CDTF">2016-03-09T20:54:36Z</dcterms:created>
  <dcterms:modified xsi:type="dcterms:W3CDTF">2016-03-09T21:04:18Z</dcterms:modified>
</cp:coreProperties>
</file>