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54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9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CCB7F-EC3B-4E0F-AA2B-B8B2FF3C21D6}" type="datetimeFigureOut">
              <a:rPr lang="ru-RU" smtClean="0"/>
              <a:t>01.04.2017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977D7-902B-44DE-886B-74F6D1FE1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891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767A766-136D-4245-BE5C-D0945C397CB9}" type="datetime1">
              <a:rPr lang="ru-RU" smtClean="0"/>
              <a:t>01.04.2017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4915-4EAC-4D1B-BFAB-30206B2FD8DA}" type="datetime1">
              <a:rPr lang="ru-RU" smtClean="0"/>
              <a:t>01.04.2017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9ED6A7F-F26C-4AA2-AE8D-C67559944FA6}" type="datetime1">
              <a:rPr lang="ru-RU" smtClean="0"/>
              <a:t>01.04.2017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8F593-12F3-4621-8247-1EF2D2AA520E}" type="datetime1">
              <a:rPr lang="ru-RU" smtClean="0"/>
              <a:t>01.04.2017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7D6E1-F291-4982-AAC1-C59177431C0F}" type="datetime1">
              <a:rPr lang="ru-RU" smtClean="0"/>
              <a:t>01.04.2017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E2D503F-A3F4-44D4-9F4B-EE69FF7CC3D4}" type="datetime1">
              <a:rPr lang="ru-RU" smtClean="0"/>
              <a:t>01.04.2017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FFF8A0B-B8F8-4923-9E1C-816448930C3F}" type="datetime1">
              <a:rPr lang="ru-RU" smtClean="0"/>
              <a:t>01.04.2017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9373-5AF2-4765-BB2E-F954001FFA9E}" type="datetime1">
              <a:rPr lang="ru-RU" smtClean="0"/>
              <a:t>01.04.2017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BCFC-C1CB-4E9F-AB99-1B915DCED7BC}" type="datetime1">
              <a:rPr lang="ru-RU" smtClean="0"/>
              <a:t>01.04.2017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4285D-D85E-4804-9670-DBC4981CC6F6}" type="datetime1">
              <a:rPr lang="ru-RU" smtClean="0"/>
              <a:t>01.04.2017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8556CFC-AB4B-43D7-80EC-51BE51702C20}" type="datetime1">
              <a:rPr lang="ru-RU" smtClean="0"/>
              <a:t>01.04.2017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A142C5F-C643-44B7-95AB-FB8F14B51A51}" type="datetime1">
              <a:rPr lang="ru-RU" smtClean="0"/>
              <a:t>01.04.2017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D3348EE-FB34-434C-BB32-F241B5469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87;&#1088;&#1080;&#1083;&#1086;&#1078;&#1077;&#1085;&#1080;&#1077;%204.xlsx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&#1087;&#1088;&#1080;&#1083;&#1086;&#1078;&#1077;&#1085;&#1080;&#1077;%205.exe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prilb.pptx" TargetMode="External"/><Relationship Id="rId2" Type="http://schemas.openxmlformats.org/officeDocument/2006/relationships/hyperlink" Target="prila.pptx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excel7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2133608"/>
            <a:ext cx="6477000" cy="25812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Решение профессиональных задач в электронных таблицах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MS Excel</a:t>
            </a:r>
            <a:endParaRPr lang="ru-RU" sz="3600" b="1" dirty="0"/>
          </a:p>
        </p:txBody>
      </p:sp>
      <p:pic>
        <p:nvPicPr>
          <p:cNvPr id="21506" name="Picture 2" descr="http://www.probiztechnology.com/picts/excel-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767" y="1571612"/>
            <a:ext cx="2138531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714348" y="0"/>
            <a:ext cx="78228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МИНИСТЕРСТВО ПРОСВЕЩЕНИЯ ПМР</a:t>
            </a:r>
          </a:p>
          <a:p>
            <a:pPr algn="ctr"/>
            <a:r>
              <a:rPr lang="ru-RU" sz="2800" dirty="0" smtClean="0"/>
              <a:t>ГОУ СПО «Тираспольский техникум коммерции»</a:t>
            </a:r>
          </a:p>
          <a:p>
            <a:pPr algn="ctr"/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6000768"/>
            <a:ext cx="40719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преподаватель информационных дисциплин Дариенко М.С.</a:t>
            </a:r>
            <a:r>
              <a:rPr lang="ru-RU" sz="2000" b="1" dirty="0" smtClean="0">
                <a:solidFill>
                  <a:srgbClr val="002060"/>
                </a:solidFill>
                <a:sym typeface="Symbol"/>
              </a:rPr>
              <a:t> </a:t>
            </a:r>
            <a:endParaRPr lang="ru-RU" sz="20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348EE-FB34-434C-BB32-F241B54692E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371600" y="2470155"/>
            <a:ext cx="7123113" cy="167322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Спасибо за работу!</a:t>
            </a:r>
            <a:endParaRPr lang="ru-RU" sz="48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snova-prazdnik.ru/wp-content/uploads/2015/01/spasibo_01-1440x564_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98673">
            <a:off x="2285984" y="3842899"/>
            <a:ext cx="5107057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3348EE-FB34-434C-BB32-F241B54692E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00034" y="2428868"/>
            <a:ext cx="3500462" cy="164307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что такое ЭТ;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где применяются ЭТ;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972080" y="2438400"/>
            <a:ext cx="3886200" cy="35814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производить вычисления в ЭТ;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работать с данными;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пользоваться деловой графикой (строить диаграммы и графики);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"/>
          </p:nvPr>
        </p:nvSpPr>
        <p:spPr>
          <a:xfrm>
            <a:off x="500034" y="1717350"/>
            <a:ext cx="3886200" cy="64008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Я знаю:</a:t>
            </a:r>
            <a:endParaRPr lang="ru-RU" sz="3600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972080" y="1714488"/>
            <a:ext cx="3886200" cy="64008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Я умею:</a:t>
            </a:r>
            <a:endParaRPr lang="ru-RU" sz="3600" dirty="0"/>
          </a:p>
        </p:txBody>
      </p:sp>
      <p:sp>
        <p:nvSpPr>
          <p:cNvPr id="14" name="Текст 9"/>
          <p:cNvSpPr txBox="1">
            <a:spLocks/>
          </p:cNvSpPr>
          <p:nvPr/>
        </p:nvSpPr>
        <p:spPr>
          <a:xfrm>
            <a:off x="500034" y="4143380"/>
            <a:ext cx="3886200" cy="640080"/>
          </a:xfrm>
          <a:prstGeom prst="rect">
            <a:avLst/>
          </a:prstGeom>
          <a:solidFill>
            <a:srgbClr val="92D050"/>
          </a:solidFill>
        </p:spPr>
        <p:txBody>
          <a:bodyPr vert="horz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могу: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10"/>
          <p:cNvSpPr txBox="1">
            <a:spLocks/>
          </p:cNvSpPr>
          <p:nvPr/>
        </p:nvSpPr>
        <p:spPr>
          <a:xfrm>
            <a:off x="571472" y="5000636"/>
            <a:ext cx="3786214" cy="15764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Ø"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применить свои знания для решения практических задач.</a:t>
            </a:r>
            <a:endParaRPr kumimoji="0" lang="ru-RU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214290"/>
            <a:ext cx="320640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spc="300" dirty="0" smtClean="0"/>
              <a:t>MS Excel</a:t>
            </a:r>
            <a:endParaRPr lang="ru-RU" sz="4400" b="1" spc="3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7D3348EE-FB34-434C-BB32-F241B54692E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 build="p"/>
      <p:bldP spid="10" grpId="0" build="p" animBg="1"/>
      <p:bldP spid="12" grpId="0" build="p" animBg="1"/>
      <p:bldP spid="14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План занятия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10"/>
          <p:cNvSpPr txBox="1">
            <a:spLocks/>
          </p:cNvSpPr>
          <p:nvPr/>
        </p:nvSpPr>
        <p:spPr>
          <a:xfrm>
            <a:off x="1142976" y="1785926"/>
            <a:ext cx="7072394" cy="4143404"/>
          </a:xfrm>
          <a:prstGeom prst="rect">
            <a:avLst/>
          </a:prstGeom>
        </p:spPr>
        <p:txBody>
          <a:bodyPr/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Игра «Угадай термин»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Задачи-ситуации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ru-RU" sz="3600" dirty="0" smtClean="0"/>
              <a:t>Компьютерное тестирование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ru-RU" sz="3600" dirty="0" smtClean="0"/>
              <a:t>Информационная минута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ru-RU" sz="3600" dirty="0" smtClean="0"/>
              <a:t>Практическая часть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r>
              <a:rPr lang="ru-RU" sz="3600" dirty="0" smtClean="0"/>
              <a:t>Итоги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tabLst/>
              <a:defRPr/>
            </a:pPr>
            <a:endParaRPr kumimoji="0" lang="ru-RU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D3348EE-FB34-434C-BB32-F241B54692E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53400" cy="9906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tx1"/>
                </a:solidFill>
              </a:rPr>
              <a:t>Игра «Угадай термин»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pic>
        <p:nvPicPr>
          <p:cNvPr id="6148" name="Picture 4" descr="http://www.atomfond.ru/2015/vopros-otve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878534"/>
            <a:ext cx="5643602" cy="395224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D3348EE-FB34-434C-BB32-F241B54692E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153400" cy="9906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tx1"/>
                </a:solidFill>
              </a:rPr>
              <a:t>Задачи-ситуации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pic>
        <p:nvPicPr>
          <p:cNvPr id="5126" name="Picture 6" descr="http://www.fa.ru/projects/itcolledge/news/PublishingImages/pics/1355144382_29824_original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714488"/>
            <a:ext cx="5429288" cy="3615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ttp://tourdom-travel.ru/wp-content/uploads/2014/05/wttw_support-fa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000524"/>
            <a:ext cx="7334250" cy="285750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D3348EE-FB34-434C-BB32-F241B54692E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53400" cy="9906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tx1"/>
                </a:solidFill>
              </a:rPr>
              <a:t>Компьютерное тестирование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Картинки по запросу easyquizzy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143512"/>
            <a:ext cx="1500198" cy="1500199"/>
          </a:xfrm>
          <a:prstGeom prst="rect">
            <a:avLst/>
          </a:prstGeom>
          <a:noFill/>
        </p:spPr>
      </p:pic>
      <p:pic>
        <p:nvPicPr>
          <p:cNvPr id="4100" name="Picture 4" descr="http://klm.if.court.gov.ua/img/news/14945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2071678"/>
            <a:ext cx="3770317" cy="3770317"/>
          </a:xfrm>
          <a:prstGeom prst="rect">
            <a:avLst/>
          </a:prstGeom>
          <a:noFill/>
        </p:spPr>
      </p:pic>
      <p:pic>
        <p:nvPicPr>
          <p:cNvPr id="4102" name="Picture 6" descr="Картинки по запросу эксель 20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90894">
            <a:off x="630957" y="1988286"/>
            <a:ext cx="1785950" cy="178595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D3348EE-FB34-434C-BB32-F241B54692E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8153400" cy="9906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tx1"/>
                </a:solidFill>
              </a:rPr>
              <a:t>Информационная минута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85786" y="2143116"/>
            <a:ext cx="800105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i="0" strike="noStrike" cap="none" spc="3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action="ppaction://hlinkpres?slideindex=1&amp;slidetitle="/>
              </a:rPr>
              <a:t>История появления и развития электронных таблиц </a:t>
            </a:r>
            <a:r>
              <a:rPr kumimoji="0" lang="ru-RU" sz="3200" i="0" strike="noStrike" cap="none" spc="30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ru-RU" sz="3200" i="1" strike="noStrike" cap="none" spc="300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Чебан Мария</a:t>
            </a:r>
          </a:p>
          <a:p>
            <a:pPr marL="514350" marR="0" lvl="0" indent="-5143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3200" i="0" strike="noStrike" cap="none" spc="30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3200" spc="300" dirty="0"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Обзор электронных </a:t>
            </a:r>
            <a:r>
              <a:rPr lang="ru-RU" sz="3200" spc="300" dirty="0" smtClean="0">
                <a:latin typeface="Arial" pitchFamily="34" charset="0"/>
                <a:cs typeface="Arial" pitchFamily="34" charset="0"/>
                <a:hlinkClick r:id="rId3" action="ppaction://hlinkpres?slideindex=1&amp;slidetitle="/>
              </a:rPr>
              <a:t>таблиц </a:t>
            </a:r>
            <a:r>
              <a:rPr lang="ru-RU" sz="3200" spc="3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3200" i="1" spc="3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Максименко Владислав</a:t>
            </a:r>
            <a:endParaRPr lang="ru-RU" sz="3200" i="1" spc="3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D3348EE-FB34-434C-BB32-F241B54692E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53400" cy="9906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tx1"/>
                </a:solidFill>
              </a:rPr>
              <a:t>Практическая часть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2" name="Picture 4" descr="http://stiel.ru/wp-content/uploads/2014/03/2048x1536_doska-ukazka-chelovechki-belyij-fon-noutbuki-party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634740"/>
            <a:ext cx="6572296" cy="4929222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D3348EE-FB34-434C-BB32-F241B54692E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53400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Итоги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neuroniq.ru/upload/medialibrary/d77/%D0%9E%D1%86%D0%B5%D0%BD%D0%BA%D0%B0%20%D0%BA%D0%B0%D1%87%D0%B5%D1%81%D1%82%D0%B2%D0%B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5867378" cy="440363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785926"/>
            <a:ext cx="6203342" cy="390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550249" y="5187277"/>
            <a:ext cx="4379469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2">
                <a:lumMod val="50000"/>
              </a:schemeClr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http://www.excelworld.ru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hlinkClick r:id="rId4"/>
              </a:rPr>
              <a:t>http://excel7.ru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http:// msoffice-prowork.com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D3348EE-FB34-434C-BB32-F241B54692E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96</TotalTime>
  <Words>136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Решение профессиональных задач в электронных таблицах</vt:lpstr>
      <vt:lpstr>Презентация PowerPoint</vt:lpstr>
      <vt:lpstr>План занятия</vt:lpstr>
      <vt:lpstr>Игра «Угадай термин» </vt:lpstr>
      <vt:lpstr>Задачи-ситуации </vt:lpstr>
      <vt:lpstr>Компьютерное тестирование </vt:lpstr>
      <vt:lpstr>Информационная минута </vt:lpstr>
      <vt:lpstr>Практическая часть </vt:lpstr>
      <vt:lpstr>Итоги</vt:lpstr>
      <vt:lpstr>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профессиональных задач в электронных таблицах</dc:title>
  <dc:creator>Marishka</dc:creator>
  <cp:lastModifiedBy>User</cp:lastModifiedBy>
  <cp:revision>14</cp:revision>
  <dcterms:created xsi:type="dcterms:W3CDTF">2016-03-10T22:09:04Z</dcterms:created>
  <dcterms:modified xsi:type="dcterms:W3CDTF">2017-04-01T10:25:11Z</dcterms:modified>
</cp:coreProperties>
</file>