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74" r:id="rId10"/>
    <p:sldId id="269" r:id="rId11"/>
    <p:sldId id="270" r:id="rId12"/>
    <p:sldId id="275" r:id="rId13"/>
    <p:sldId id="271" r:id="rId14"/>
    <p:sldId id="272" r:id="rId15"/>
    <p:sldId id="277" r:id="rId16"/>
    <p:sldId id="273" r:id="rId17"/>
    <p:sldId id="267" r:id="rId18"/>
    <p:sldId id="279" r:id="rId19"/>
    <p:sldId id="268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9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174A8B-E7CD-482C-8E06-5C9BF27CACB0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537629-73AA-43B9-946B-70060D71DA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034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6D679-EBCD-40BD-ABB3-BEB8AEDEA039}" type="datetimeFigureOut">
              <a:rPr lang="ru-RU" smtClean="0"/>
              <a:pPr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30A80-ACE2-415B-BBBB-3249EF0E71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&#1046;&#1077;&#1083;&#1090;&#1099;&#1081;%20&#1076;&#1080;&#1089;&#1082;\&#1052;&#1077;&#1090;&#1086;&#1076;&#1080;&#1095;&#1077;&#1089;&#1082;&#1072;&#1103;%20&#1082;&#1086;&#1084;&#1085;&#1072;&#1090;&#1072;\&#1082;&#1086;&#1085;&#1082;&#1091;&#1088;&#1089;&#1099;\2016%202017\&#1060;&#1077;&#1089;&#1090;&#1080;&#1074;&#1072;&#1083;&#1100;%20&#1054;&#1090;&#1082;&#1088;&#1099;&#1090;&#1099;&#1081;%20&#1091;&#1088;&#1086;&#1082;%202017%20&#1075;\&#1055;&#1088;&#1080;&#1083;&#1086;&#1078;&#1077;&#1085;&#1080;&#1077;%201\&#1053;&#1072;&#1088;&#1091;&#1096;&#1077;&#1085;&#1080;&#1103;%20&#1088;&#1077;&#1095;&#1080;%20%20&#1053;&#1077;%20&#1087;&#1088;&#1086;&#1073;&#1083;&#1077;&#1084;&#1072;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&#1046;&#1077;&#1083;&#1090;&#1099;&#1081;%20&#1076;&#1080;&#1089;&#1082;\&#1052;&#1077;&#1090;&#1086;&#1076;&#1080;&#1095;&#1077;&#1089;&#1082;&#1072;&#1103;%20&#1082;&#1086;&#1084;&#1085;&#1072;&#1090;&#1072;\&#1082;&#1086;&#1085;&#1082;&#1091;&#1088;&#1089;&#1099;\2016%202017\&#1060;&#1077;&#1089;&#1090;&#1080;&#1074;&#1072;&#1083;&#1100;%20&#1054;&#1090;&#1082;&#1088;&#1099;&#1090;&#1099;&#1081;%20&#1091;&#1088;&#1086;&#1082;%202017%20&#1075;\&#1055;&#1088;&#1080;&#1083;&#1086;&#1078;&#1077;&#1085;&#1080;&#1077;%201\&#1043;&#1083;&#1091;&#1093;&#1080;&#1077;%20&#1089;&#1083;&#1099;&#1096;&#1072;&#1090;%20&#1074;%20&#1087;&#1077;&#1088;&#1074;&#1099;&#1081;%20&#1088;&#1072;&#1079;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&#1046;&#1077;&#1083;&#1090;&#1099;&#1081;%20&#1076;&#1080;&#1089;&#1082;\&#1052;&#1077;&#1090;&#1086;&#1076;&#1080;&#1095;&#1077;&#1089;&#1082;&#1072;&#1103;%20&#1082;&#1086;&#1084;&#1085;&#1072;&#1090;&#1072;\&#1082;&#1086;&#1085;&#1082;&#1091;&#1088;&#1089;&#1099;\2016%202017\&#1060;&#1077;&#1089;&#1090;&#1080;&#1074;&#1072;&#1083;&#1100;%20&#1054;&#1090;&#1082;&#1088;&#1099;&#1090;&#1099;&#1081;%20&#1091;&#1088;&#1086;&#1082;%202017%20&#1075;\&#1055;&#1088;&#1080;&#1083;&#1086;&#1078;&#1077;&#1085;&#1080;&#1077;%201\&#1063;&#1090;&#1086;%20&#1074;&#1080;&#1076;&#1080;&#1090;%20&#1089;&#1083;&#1077;&#1087;&#1086;&#1081;.mp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&#1046;&#1077;&#1083;&#1090;&#1099;&#1081;%20&#1076;&#1080;&#1089;&#1082;\&#1052;&#1077;&#1090;&#1086;&#1076;&#1080;&#1095;&#1077;&#1089;&#1082;&#1072;&#1103;%20&#1082;&#1086;&#1084;&#1085;&#1072;&#1090;&#1072;\&#1082;&#1086;&#1085;&#1082;&#1091;&#1088;&#1089;&#1099;\2016%202017\&#1060;&#1077;&#1089;&#1090;&#1080;&#1074;&#1072;&#1083;&#1100;%20&#1054;&#1090;&#1082;&#1088;&#1099;&#1090;&#1099;&#1081;%20&#1091;&#1088;&#1086;&#1082;%202017%20&#1075;\&#1055;&#1088;&#1080;&#1083;&#1086;&#1078;&#1077;&#1085;&#1080;&#1077;%201\&#1052;&#1080;&#1088;%20&#1075;&#1083;&#1072;&#1079;&#1072;&#1084;&#1080;%20&#1072;&#1091;&#1090;&#1080;&#1089;&#1090;&#1072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&#1046;&#1077;&#1083;&#1090;&#1099;&#1081;%20&#1076;&#1080;&#1089;&#1082;\&#1052;&#1077;&#1090;&#1086;&#1076;&#1080;&#1095;&#1077;&#1089;&#1082;&#1072;&#1103;%20&#1082;&#1086;&#1084;&#1085;&#1072;&#1090;&#1072;\&#1082;&#1086;&#1085;&#1082;&#1091;&#1088;&#1089;&#1099;\2016%202017\&#1060;&#1077;&#1089;&#1090;&#1080;&#1074;&#1072;&#1083;&#1100;%20&#1054;&#1090;&#1082;&#1088;&#1099;&#1090;&#1099;&#1081;%20&#1091;&#1088;&#1086;&#1082;%202017%20&#1075;\&#1055;&#1088;&#1080;&#1083;&#1086;&#1078;&#1077;&#1085;&#1080;&#1077;%201\&#1051;&#1102;&#1076;&#1080;%20&#1090;&#1072;&#1082;%20&#1085;&#1077;%20&#1076;&#1077;&#1083;&#1103;&#1090;&#1089;&#1103;.mp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3968" y="1916832"/>
            <a:ext cx="4536504" cy="3312367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Каждый ребенок имеет право на понимание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4338" name="AutoShape 2" descr="Main 501876 origin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0" name="Picture 4" descr="http://motiv-yspexa.ru/assets/components/phpthumbof/cache/iqCdY3ALVy0.be573d749ccd9ce705f1cb802f016f9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19" y="1124744"/>
            <a:ext cx="4213183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971600" y="0"/>
            <a:ext cx="7560840" cy="62068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МБОУ «Средняя школа № 11»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noProof="0" dirty="0" smtClean="0">
                <a:solidFill>
                  <a:srgbClr val="0070C0"/>
                </a:solidFill>
              </a:rPr>
              <a:t>Петропавловск-Камчатского городского округа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 rot="1356086">
            <a:off x="6166612" y="1980104"/>
            <a:ext cx="3024336" cy="3600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spc="100" normalizeH="0" baseline="0" noProof="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Семинар-практикум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Нарушения речи  Не проблем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23527" y="260648"/>
            <a:ext cx="8160907" cy="61206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Группа №2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rtr.md/wp-content/uploads/2014/11/1400490196_kolexa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556792"/>
            <a:ext cx="8208912" cy="502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Слушаем и рисуем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http://img08.deviantart.net/69a7/i/2013/196/6/3/rebellion_by_alessandrodd-d62i0o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556792"/>
            <a:ext cx="8352928" cy="4721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Глухие слышат в первый раз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23528" y="404664"/>
            <a:ext cx="8208912" cy="61566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Группа №3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narod-optika.ru/images/TWC-DPC-Baby-with-glasse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1628800"/>
            <a:ext cx="9180789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Поездка в Токио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3.bp.blogspot.com/-Plgc0Y2c3Ms/Uxp21vskWeI/AAAAAAAAIxA/x82LRqnHuDA/s1600/Tokyo-City-Fashion-at-Night-Wallpape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556792"/>
            <a:ext cx="8208912" cy="46175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Что видит слепой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95536" y="260648"/>
            <a:ext cx="8208912" cy="61566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Группа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www.b17.ru/foto/uploaded/711bd9ee5b208dcb1608b4a470e1019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649760"/>
            <a:ext cx="7812360" cy="5208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Шум города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://masterkvartira.ru/wp-content/uploads/2015/11/shum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556792"/>
            <a:ext cx="8136904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Мир глазами аутист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23528" y="332656"/>
            <a:ext cx="8424936" cy="6318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Люди так не делятс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95536" y="260648"/>
            <a:ext cx="8352928" cy="6264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Используемые Интернет-ресурсы: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Видеоматериалы:</a:t>
            </a:r>
          </a:p>
          <a:p>
            <a:r>
              <a:rPr lang="ru-RU" dirty="0" smtClean="0"/>
              <a:t>https</a:t>
            </a:r>
            <a:r>
              <a:rPr lang="ru-RU" dirty="0"/>
              <a:t>://youtu.be/MgchJtKvy8I - мир глазами </a:t>
            </a:r>
            <a:r>
              <a:rPr lang="ru-RU" dirty="0" err="1"/>
              <a:t>аутиста</a:t>
            </a:r>
            <a:endParaRPr lang="ru-RU" dirty="0"/>
          </a:p>
          <a:p>
            <a:r>
              <a:rPr lang="ru-RU" dirty="0"/>
              <a:t>https://youtu.be/EMR3EkZuTmY  - глухие слышат в первый раз</a:t>
            </a:r>
          </a:p>
          <a:p>
            <a:r>
              <a:rPr lang="ru-RU" dirty="0"/>
              <a:t>https://youtu.be/Ex2rsatVzWI - люди так не делятся</a:t>
            </a:r>
          </a:p>
          <a:p>
            <a:r>
              <a:rPr lang="ru-RU" dirty="0"/>
              <a:t>https://youtu.be/rcEgS95btzo  - нарушение речи не проблема</a:t>
            </a:r>
          </a:p>
          <a:p>
            <a:r>
              <a:rPr lang="ru-RU" dirty="0"/>
              <a:t>https://youtu.be/8GdIZhWqSLY  -  что видит слепой</a:t>
            </a:r>
          </a:p>
          <a:p>
            <a:pPr marL="0" indent="0">
              <a:buNone/>
            </a:pPr>
            <a:r>
              <a:rPr lang="ru-RU" dirty="0" smtClean="0"/>
              <a:t>Изображения:</a:t>
            </a:r>
            <a:endParaRPr lang="ru-RU" dirty="0"/>
          </a:p>
          <a:p>
            <a:r>
              <a:rPr lang="ru-RU" dirty="0"/>
              <a:t>http://doverieplavsk.narod.ru/_nw/11/96464861.jpg</a:t>
            </a:r>
          </a:p>
          <a:p>
            <a:r>
              <a:rPr lang="ru-RU" dirty="0"/>
              <a:t>http://sad22karpinsk.ru/images/p50_inklyu.jpg</a:t>
            </a:r>
          </a:p>
          <a:p>
            <a:r>
              <a:rPr lang="ru-RU" dirty="0"/>
              <a:t>http://ntpk2.ru/sites/default/files/11845_original.jpg</a:t>
            </a:r>
          </a:p>
          <a:p>
            <a:r>
              <a:rPr lang="ru-RU" dirty="0"/>
              <a:t>http://25school.ucoz.ru/123/111/lager/Mx_fwN0brfY.jpg</a:t>
            </a:r>
          </a:p>
          <a:p>
            <a:r>
              <a:rPr lang="ru-RU" dirty="0"/>
              <a:t>http://school12kr.ru/wp-content/uploads/2016/11/1111_1.jpg</a:t>
            </a:r>
          </a:p>
        </p:txBody>
      </p:sp>
    </p:spTree>
    <p:extLst>
      <p:ext uri="{BB962C8B-B14F-4D97-AF65-F5344CB8AC3E}">
        <p14:creationId xmlns:p14="http://schemas.microsoft.com/office/powerpoint/2010/main" val="322437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2068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just">
              <a:buNone/>
            </a:pP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Ребенок 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с дефектом 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есть непременно дефективный ребенок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4400" dirty="0"/>
          </a:p>
          <a:p>
            <a:pPr algn="r">
              <a:buNone/>
            </a:pPr>
            <a:r>
              <a:rPr lang="ru-RU" sz="2800" i="1" dirty="0">
                <a:latin typeface="Arial Narrow" pitchFamily="34" charset="0"/>
              </a:rPr>
              <a:t>Л.С. </a:t>
            </a:r>
            <a:r>
              <a:rPr lang="ru-RU" sz="2800" i="1" dirty="0" err="1">
                <a:latin typeface="Arial Narrow" pitchFamily="34" charset="0"/>
              </a:rPr>
              <a:t>Выготский</a:t>
            </a:r>
            <a:endParaRPr lang="ru-RU" sz="2800" dirty="0">
              <a:latin typeface="Arial Narrow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20688"/>
            <a:ext cx="3610744" cy="197281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/>
              <a:t>1946 г.</a:t>
            </a:r>
          </a:p>
          <a:p>
            <a:pPr algn="ctr">
              <a:buNone/>
            </a:pPr>
            <a:r>
              <a:rPr lang="ru-RU" dirty="0" smtClean="0"/>
              <a:t>Термин </a:t>
            </a:r>
          </a:p>
          <a:p>
            <a:pPr algn="ctr">
              <a:buNone/>
            </a:pPr>
            <a:r>
              <a:rPr lang="ru-RU" dirty="0" smtClean="0"/>
              <a:t>«дефектные дети»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779912" y="2996952"/>
            <a:ext cx="4968552" cy="331236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1996 г.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Термин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«дети с ограниченными возможностями здоровья»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b="1" dirty="0" smtClean="0"/>
              <a:t>С </a:t>
            </a:r>
            <a:r>
              <a:rPr lang="ru-RU" sz="4800" b="1" dirty="0"/>
              <a:t>2016 года </a:t>
            </a:r>
            <a:r>
              <a:rPr lang="ru-RU" sz="4800" dirty="0"/>
              <a:t>дети с ОВЗ имеют возможность обучаться в стенах школы, в коллективе одноклассников, в прямом взаимодействии с педагогом.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6" name="Picture 10" descr="http://arttherapy-i.ru/wp-content/uploads/2015/10/171116303-752x440-150x15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2160" y="4005064"/>
            <a:ext cx="1428750" cy="14287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445224"/>
            <a:ext cx="3816424" cy="10801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Работа с детьми с нарушениями слуха</a:t>
            </a:r>
            <a:endParaRPr lang="ru-RU" dirty="0"/>
          </a:p>
        </p:txBody>
      </p:sp>
      <p:pic>
        <p:nvPicPr>
          <p:cNvPr id="19458" name="Picture 2" descr="http://rebenkoved.ru/wp-content/uploads/2016/11/285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6" y="4149080"/>
            <a:ext cx="2376264" cy="1267153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23528" y="3068960"/>
            <a:ext cx="3600400" cy="10801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Работа с детьми с нарушениями речевого развития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932040" y="2924944"/>
            <a:ext cx="3563888" cy="10801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Работа с детьми с нарушениями зрения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220072" y="5445224"/>
            <a:ext cx="3563888" cy="10801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Работа с детьми </a:t>
            </a:r>
            <a:r>
              <a:rPr lang="ru-RU" sz="3200" dirty="0" smtClean="0"/>
              <a:t>с нарушениями </a:t>
            </a:r>
            <a:r>
              <a:rPr lang="ru-RU" sz="3200" dirty="0" err="1"/>
              <a:t>аутистического</a:t>
            </a:r>
            <a:r>
              <a:rPr lang="ru-RU" sz="3200" dirty="0"/>
              <a:t> спектра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60" name="Picture 4" descr="http://econet.ru/uploads/pictures/17516/content_untitled-1266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9592" y="1556792"/>
            <a:ext cx="2334566" cy="1484784"/>
          </a:xfrm>
          <a:prstGeom prst="rect">
            <a:avLst/>
          </a:prstGeom>
          <a:noFill/>
        </p:spPr>
      </p:pic>
      <p:pic>
        <p:nvPicPr>
          <p:cNvPr id="19464" name="Picture 8" descr="http://maagnacollege.com/maagnacollege/images/t-pic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8024" y="1700808"/>
            <a:ext cx="3956447" cy="1186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Задание группам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569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76981">
                <a:tc gridSpan="4"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Вид нарушения</a:t>
                      </a:r>
                      <a:endParaRPr lang="ru-RU" sz="4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1591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Характерные особенности детей</a:t>
                      </a:r>
                      <a:r>
                        <a:rPr lang="ru-RU" b="1" baseline="0" dirty="0" smtClean="0"/>
                        <a:t> с данным видом нарушений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Проблемы, которые могут возникнуть у педагога?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Что он может предпринять сам, для решения этих проблем?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 кому и за какой помощью он может обратиться?</a:t>
                      </a:r>
                      <a:endParaRPr lang="ru-RU" b="1" dirty="0"/>
                    </a:p>
                  </a:txBody>
                  <a:tcPr/>
                </a:tc>
              </a:tr>
              <a:tr h="87698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Группа №1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muzhzdorov.ru/wp-content/uploads/2013/07/admin-ajax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556792"/>
            <a:ext cx="8424936" cy="4848539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Читаем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1746" name="Picture 2" descr="http://www.detkipodelki.ru/upload/001/u130/054/964d6e6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484784"/>
            <a:ext cx="8352928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223</Words>
  <Application>Microsoft Office PowerPoint</Application>
  <PresentationFormat>Экран (4:3)</PresentationFormat>
  <Paragraphs>49</Paragraphs>
  <Slides>20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Каждый ребенок имеет право на понимание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группах</vt:lpstr>
      <vt:lpstr>Задание группам</vt:lpstr>
      <vt:lpstr>Группа №1</vt:lpstr>
      <vt:lpstr>Читаем</vt:lpstr>
      <vt:lpstr>Презентация PowerPoint</vt:lpstr>
      <vt:lpstr>Группа №2</vt:lpstr>
      <vt:lpstr>Слушаем и рисуем</vt:lpstr>
      <vt:lpstr>Презентация PowerPoint</vt:lpstr>
      <vt:lpstr>Группа №3</vt:lpstr>
      <vt:lpstr>Поездка в Токио</vt:lpstr>
      <vt:lpstr>Презентация PowerPoint</vt:lpstr>
      <vt:lpstr>Группа 4</vt:lpstr>
      <vt:lpstr>Шум города</vt:lpstr>
      <vt:lpstr>Презентация PowerPoint</vt:lpstr>
      <vt:lpstr>Используемые Интернет-ресурсы: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Сана</dc:creator>
  <cp:lastModifiedBy>User</cp:lastModifiedBy>
  <cp:revision>19</cp:revision>
  <dcterms:created xsi:type="dcterms:W3CDTF">2016-12-19T10:56:42Z</dcterms:created>
  <dcterms:modified xsi:type="dcterms:W3CDTF">2017-05-09T21:25:10Z</dcterms:modified>
</cp:coreProperties>
</file>