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56" r:id="rId3"/>
    <p:sldId id="259" r:id="rId4"/>
    <p:sldId id="261" r:id="rId5"/>
    <p:sldId id="268" r:id="rId6"/>
    <p:sldId id="264" r:id="rId7"/>
    <p:sldId id="262" r:id="rId8"/>
    <p:sldId id="266" r:id="rId9"/>
    <p:sldId id="270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8" autoAdjust="0"/>
  </p:normalViewPr>
  <p:slideViewPr>
    <p:cSldViewPr>
      <p:cViewPr varScale="1">
        <p:scale>
          <a:sx n="70" d="100"/>
          <a:sy n="70" d="100"/>
        </p:scale>
        <p:origin x="1164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How often do you play computer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Лист1!$A$2:$A$5</c:f>
              <c:strCache>
                <c:ptCount val="4"/>
                <c:pt idx="0">
                  <c:v>less than 1 hour</c:v>
                </c:pt>
                <c:pt idx="1">
                  <c:v>2-3 hours a day</c:v>
                </c:pt>
                <c:pt idx="2">
                  <c:v>1-1.5 hours a day</c:v>
                </c:pt>
                <c:pt idx="3">
                  <c:v>5 hours a day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0.48</c:v>
                </c:pt>
                <c:pt idx="1">
                  <c:v>0.31</c:v>
                </c:pt>
                <c:pt idx="2">
                  <c:v>0.15</c:v>
                </c:pt>
                <c:pt idx="3">
                  <c:v>0.06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Лист1!$A$2:$A$3</c:f>
              <c:strCache>
                <c:ptCount val="2"/>
                <c:pt idx="0">
                  <c:v>go in for sport</c:v>
                </c:pt>
                <c:pt idx="1">
                  <c:v>do not go in for sport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0.48</c:v>
                </c:pt>
                <c:pt idx="1">
                  <c:v>0.52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Лист1!$A$2:$A$7</c:f>
              <c:strCache>
                <c:ptCount val="6"/>
                <c:pt idx="0">
                  <c:v>basketball</c:v>
                </c:pt>
                <c:pt idx="1">
                  <c:v>skiing</c:v>
                </c:pt>
                <c:pt idx="2">
                  <c:v>football</c:v>
                </c:pt>
                <c:pt idx="3">
                  <c:v>track and field athletic</c:v>
                </c:pt>
                <c:pt idx="4">
                  <c:v>volleyball</c:v>
                </c:pt>
                <c:pt idx="5">
                  <c:v>do not go in for sport</c:v>
                </c:pt>
              </c:strCache>
            </c:strRef>
          </c:cat>
          <c:val>
            <c:numRef>
              <c:f>Лист1!$B$2:$B$7</c:f>
              <c:numCache>
                <c:formatCode>0%</c:formatCode>
                <c:ptCount val="6"/>
                <c:pt idx="0">
                  <c:v>0.16</c:v>
                </c:pt>
                <c:pt idx="1">
                  <c:v>0.19</c:v>
                </c:pt>
                <c:pt idx="2">
                  <c:v>0.06</c:v>
                </c:pt>
                <c:pt idx="3">
                  <c:v>0.04</c:v>
                </c:pt>
                <c:pt idx="4">
                  <c:v>0.03</c:v>
                </c:pt>
                <c:pt idx="5">
                  <c:v>0.52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</c:f>
              <c:strCache>
                <c:ptCount val="1"/>
                <c:pt idx="0">
                  <c:v>often eat vegetables and fruit</c:v>
                </c:pt>
              </c:strCache>
            </c:strRef>
          </c:cat>
          <c:val>
            <c:numRef>
              <c:f>Лист1!$B$2</c:f>
              <c:numCache>
                <c:formatCode>0%</c:formatCode>
                <c:ptCount val="1"/>
                <c:pt idx="0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Лист1!$A$2:$A$3</c:f>
              <c:strCache>
                <c:ptCount val="2"/>
                <c:pt idx="0">
                  <c:v>eat junk food like a Coke or KFC
</c:v>
                </c:pt>
                <c:pt idx="1">
                  <c:v>eat healthy food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0.61</c:v>
                </c:pt>
                <c:pt idx="1">
                  <c:v>0.39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Лист1!$A$2:$A$3</c:f>
              <c:strCache>
                <c:ptCount val="2"/>
                <c:pt idx="0">
                  <c:v>ready meal</c:v>
                </c:pt>
                <c:pt idx="1">
                  <c:v>prefer homemade food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0.19</c:v>
                </c:pt>
                <c:pt idx="1">
                  <c:v>0.81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4"/>
    </mc:Choice>
    <mc:Fallback>
      <c:style val="34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Лист1!$A$2:$A$4</c:f>
              <c:strCache>
                <c:ptCount val="3"/>
                <c:pt idx="0">
                  <c:v>1-3 times a year</c:v>
                </c:pt>
                <c:pt idx="1">
                  <c:v>5-7 times a year</c:v>
                </c:pt>
                <c:pt idx="2">
                  <c:v>once a year</c:v>
                </c:pt>
              </c:strCache>
            </c:strRef>
          </c:cat>
          <c:val>
            <c:numRef>
              <c:f>Лист1!$B$2:$B$4</c:f>
              <c:numCache>
                <c:formatCode>0%</c:formatCode>
                <c:ptCount val="3"/>
                <c:pt idx="0">
                  <c:v>0.48</c:v>
                </c:pt>
                <c:pt idx="1">
                  <c:v>0.28999999999999998</c:v>
                </c:pt>
                <c:pt idx="2">
                  <c:v>0.23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</c:spPr>
    </c:plotArea>
    <c:legend>
      <c:legendPos val="r"/>
      <c:layout/>
      <c:overlay val="0"/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15.03.2017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93407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7030A0"/>
                </a:solidFill>
                <a:latin typeface="Arial Rounded MT Bold" panose="020F0704030504030204" pitchFamily="34" charset="0"/>
              </a:rPr>
              <a:t>Statistics</a:t>
            </a:r>
            <a:r>
              <a:rPr lang="en-US" dirty="0" smtClean="0">
                <a:latin typeface="Arial Rounded MT Bold" panose="020F0704030504030204" pitchFamily="34" charset="0"/>
              </a:rPr>
              <a:t> </a:t>
            </a:r>
            <a:br>
              <a:rPr lang="en-US" dirty="0" smtClean="0">
                <a:latin typeface="Arial Rounded MT Bold" panose="020F0704030504030204" pitchFamily="34" charset="0"/>
              </a:rPr>
            </a:br>
            <a:r>
              <a:rPr lang="en-US" dirty="0" smtClean="0">
                <a:solidFill>
                  <a:srgbClr val="7030A0"/>
                </a:solidFill>
                <a:latin typeface="Arial Rounded MT Bold" panose="020F0704030504030204" pitchFamily="34" charset="0"/>
              </a:rPr>
              <a:t>8th formers 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91680" y="1690992"/>
            <a:ext cx="5915000" cy="892696"/>
          </a:xfrm>
        </p:spPr>
        <p:txBody>
          <a:bodyPr>
            <a:normAutofit fontScale="85000" lnSpcReduction="10000"/>
          </a:bodyPr>
          <a:lstStyle/>
          <a:p>
            <a:pPr marL="0" indent="0" algn="ctr">
              <a:buNone/>
            </a:pPr>
            <a:r>
              <a:rPr lang="en-US" sz="6000" dirty="0" smtClean="0">
                <a:solidFill>
                  <a:srgbClr val="7030A0"/>
                </a:solidFill>
                <a:latin typeface="Arial Rounded MT Bold" panose="020F0704030504030204" pitchFamily="34" charset="0"/>
              </a:rPr>
              <a:t>Our Health Habits</a:t>
            </a:r>
            <a:endParaRPr lang="ru-RU" sz="6000" dirty="0">
              <a:solidFill>
                <a:srgbClr val="7030A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580112" y="5661248"/>
            <a:ext cx="25878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 </a:t>
            </a:r>
            <a:r>
              <a:rPr lang="en-US" sz="2000" dirty="0" err="1" smtClean="0">
                <a:solidFill>
                  <a:srgbClr val="7030A0"/>
                </a:solidFill>
                <a:latin typeface="Arial Rounded MT Bold" panose="020F0704030504030204" pitchFamily="34" charset="0"/>
              </a:rPr>
              <a:t>Sadykov</a:t>
            </a:r>
            <a:r>
              <a:rPr lang="en-US" sz="2000" dirty="0" smtClean="0">
                <a:solidFill>
                  <a:srgbClr val="7030A0"/>
                </a:solidFill>
                <a:latin typeface="Arial Rounded MT Bold" panose="020F0704030504030204" pitchFamily="34" charset="0"/>
              </a:rPr>
              <a:t> Ilya</a:t>
            </a:r>
          </a:p>
          <a:p>
            <a:pPr algn="ctr"/>
            <a:r>
              <a:rPr lang="en-US" sz="2000" dirty="0" smtClean="0">
                <a:solidFill>
                  <a:srgbClr val="7030A0"/>
                </a:solidFill>
                <a:latin typeface="Arial Rounded MT Bold" panose="020F0704030504030204" pitchFamily="34" charset="0"/>
              </a:rPr>
              <a:t>Form 8V </a:t>
            </a:r>
            <a:endParaRPr lang="ru-RU" sz="2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3380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16632"/>
            <a:ext cx="7772400" cy="1470025"/>
          </a:xfrm>
        </p:spPr>
        <p:txBody>
          <a:bodyPr>
            <a:normAutofit/>
          </a:bodyPr>
          <a:lstStyle/>
          <a:p>
            <a:r>
              <a:rPr lang="en-US" sz="4000" dirty="0" smtClean="0"/>
              <a:t>Question</a:t>
            </a:r>
            <a:r>
              <a:rPr lang="ru-RU" sz="4000" dirty="0" smtClean="0"/>
              <a:t>:</a:t>
            </a:r>
            <a:r>
              <a:rPr lang="en-US" sz="4000" dirty="0" smtClean="0"/>
              <a:t>How </a:t>
            </a:r>
            <a:r>
              <a:rPr lang="en-US" sz="4000" dirty="0"/>
              <a:t>often do you </a:t>
            </a:r>
            <a:r>
              <a:rPr lang="en-US" sz="4000" dirty="0" smtClean="0"/>
              <a:t>go on the</a:t>
            </a:r>
            <a:r>
              <a:rPr lang="en-US" sz="4000" dirty="0" smtClean="0"/>
              <a:t> </a:t>
            </a:r>
            <a:r>
              <a:rPr lang="en-US" sz="4000" dirty="0" smtClean="0"/>
              <a:t>computer</a:t>
            </a:r>
            <a:r>
              <a:rPr lang="ru-RU" sz="4000" dirty="0" smtClean="0"/>
              <a:t>?</a:t>
            </a:r>
            <a:endParaRPr lang="ru-RU" sz="4000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276252848"/>
              </p:ext>
            </p:extLst>
          </p:nvPr>
        </p:nvGraphicFramePr>
        <p:xfrm>
          <a:off x="827584" y="1484785"/>
          <a:ext cx="7628384" cy="47683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514746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612576" y="188640"/>
            <a:ext cx="10081120" cy="1354162"/>
          </a:xfrm>
        </p:spPr>
        <p:txBody>
          <a:bodyPr>
            <a:normAutofit/>
          </a:bodyPr>
          <a:lstStyle/>
          <a:p>
            <a:r>
              <a:rPr lang="en-US" sz="4000" dirty="0" smtClean="0"/>
              <a:t>Question</a:t>
            </a:r>
            <a:r>
              <a:rPr lang="ru-RU" sz="4000" dirty="0" smtClean="0"/>
              <a:t>:</a:t>
            </a:r>
            <a:r>
              <a:rPr lang="en-US" sz="4000" dirty="0"/>
              <a:t> D</a:t>
            </a:r>
            <a:r>
              <a:rPr lang="en-US" sz="4000" dirty="0" smtClean="0"/>
              <a:t>o </a:t>
            </a:r>
            <a:r>
              <a:rPr lang="en-US" sz="4000" dirty="0"/>
              <a:t>you do any </a:t>
            </a:r>
            <a:r>
              <a:rPr lang="en-US" sz="4000" dirty="0" smtClean="0"/>
              <a:t>sports</a:t>
            </a:r>
            <a:r>
              <a:rPr lang="ru-RU" sz="4000" dirty="0" smtClean="0"/>
              <a:t>?</a:t>
            </a:r>
            <a:endParaRPr lang="ru-RU" sz="4000" dirty="0"/>
          </a:p>
        </p:txBody>
      </p:sp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val="630674557"/>
              </p:ext>
            </p:extLst>
          </p:nvPr>
        </p:nvGraphicFramePr>
        <p:xfrm>
          <a:off x="1043608" y="1397000"/>
          <a:ext cx="7200800" cy="44082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110502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Question</a:t>
            </a:r>
            <a:r>
              <a:rPr lang="ru-RU" dirty="0" smtClean="0"/>
              <a:t>:</a:t>
            </a:r>
            <a:r>
              <a:rPr lang="en-US" dirty="0"/>
              <a:t> What kind of sport do you </a:t>
            </a:r>
            <a:r>
              <a:rPr lang="en-US" dirty="0" smtClean="0"/>
              <a:t>practise</a:t>
            </a:r>
            <a:r>
              <a:rPr lang="ru-RU" dirty="0" smtClean="0"/>
              <a:t>?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03981286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591862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Question</a:t>
            </a:r>
            <a:r>
              <a:rPr lang="ru-RU" dirty="0" smtClean="0"/>
              <a:t>:</a:t>
            </a:r>
            <a:r>
              <a:rPr lang="en-US" dirty="0" smtClean="0"/>
              <a:t>Do you often eat vegetables and fruit</a:t>
            </a:r>
            <a:r>
              <a:rPr lang="ru-RU" dirty="0" smtClean="0"/>
              <a:t>?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856821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Question</a:t>
            </a:r>
            <a:r>
              <a:rPr lang="ru-RU" dirty="0" smtClean="0"/>
              <a:t>:</a:t>
            </a:r>
            <a:r>
              <a:rPr lang="en-US" dirty="0" smtClean="0"/>
              <a:t>Do you eat unhealthy food</a:t>
            </a:r>
            <a:r>
              <a:rPr lang="ru-RU" dirty="0" smtClean="0"/>
              <a:t>?</a:t>
            </a:r>
            <a:endParaRPr lang="ru-RU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62100089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187624" y="4383782"/>
            <a:ext cx="734481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solidFill>
                  <a:prstClr val="black"/>
                </a:solidFill>
              </a:rPr>
              <a:t>52% - eat chocolate, sweets, chips and biscuits every day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95556" y="5661248"/>
            <a:ext cx="71928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16% - skip lunch at school and snack a lot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546642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9083352" cy="122899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Question</a:t>
            </a:r>
            <a:r>
              <a:rPr lang="ru-RU" dirty="0" smtClean="0"/>
              <a:t>:</a:t>
            </a:r>
            <a:r>
              <a:rPr lang="en-US" dirty="0"/>
              <a:t> What kind of food do you eat?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23502160"/>
              </p:ext>
            </p:extLst>
          </p:nvPr>
        </p:nvGraphicFramePr>
        <p:xfrm>
          <a:off x="539552" y="1554828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259632" y="5517232"/>
            <a:ext cx="734481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/>
              <a:t>48% - sometimes think about their diet and how fit they are</a:t>
            </a:r>
          </a:p>
        </p:txBody>
      </p:sp>
    </p:spTree>
    <p:extLst>
      <p:ext uri="{BB962C8B-B14F-4D97-AF65-F5344CB8AC3E}">
        <p14:creationId xmlns:p14="http://schemas.microsoft.com/office/powerpoint/2010/main" val="3046429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noFill/>
        </p:spPr>
        <p:txBody>
          <a:bodyPr>
            <a:normAutofit fontScale="90000"/>
          </a:bodyPr>
          <a:lstStyle/>
          <a:p>
            <a:r>
              <a:rPr lang="en-US" dirty="0" smtClean="0"/>
              <a:t>Question</a:t>
            </a:r>
            <a:r>
              <a:rPr lang="ru-RU" dirty="0" smtClean="0"/>
              <a:t>:</a:t>
            </a:r>
            <a:r>
              <a:rPr lang="en-US" dirty="0" smtClean="0"/>
              <a:t>How often do you see your doctor</a:t>
            </a:r>
            <a:r>
              <a:rPr lang="ru-RU" dirty="0" smtClean="0"/>
              <a:t>?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547664" y="5587554"/>
            <a:ext cx="60486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en-US" sz="3200" dirty="0">
                <a:solidFill>
                  <a:prstClr val="black"/>
                </a:solidFill>
              </a:rPr>
              <a:t>65% - think that they are healthy</a:t>
            </a:r>
          </a:p>
        </p:txBody>
      </p:sp>
    </p:spTree>
    <p:extLst>
      <p:ext uri="{BB962C8B-B14F-4D97-AF65-F5344CB8AC3E}">
        <p14:creationId xmlns:p14="http://schemas.microsoft.com/office/powerpoint/2010/main" val="581852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684784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4800" b="1" dirty="0" smtClean="0">
                <a:solidFill>
                  <a:srgbClr val="7030A0"/>
                </a:solidFill>
                <a:latin typeface="Arial Rounded MT Bold" panose="020F0704030504030204" pitchFamily="34" charset="0"/>
              </a:rPr>
              <a:t>Thank you for </a:t>
            </a:r>
          </a:p>
          <a:p>
            <a:pPr marL="0" indent="0" algn="ctr">
              <a:buNone/>
            </a:pPr>
            <a:r>
              <a:rPr lang="en-US" sz="4800" b="1" dirty="0" smtClean="0">
                <a:solidFill>
                  <a:srgbClr val="7030A0"/>
                </a:solidFill>
                <a:latin typeface="Arial Rounded MT Bold" panose="020F0704030504030204" pitchFamily="34" charset="0"/>
              </a:rPr>
              <a:t>your attention</a:t>
            </a:r>
            <a:endParaRPr lang="ru-RU" sz="48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6869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386</TotalTime>
  <Words>126</Words>
  <Application>Microsoft Office PowerPoint</Application>
  <PresentationFormat>Экран (4:3)</PresentationFormat>
  <Paragraphs>17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Arial</vt:lpstr>
      <vt:lpstr>Arial Rounded MT Bold</vt:lpstr>
      <vt:lpstr>Calibri</vt:lpstr>
      <vt:lpstr>Тема Office</vt:lpstr>
      <vt:lpstr>Statistics  8th formers </vt:lpstr>
      <vt:lpstr>Question:How often do you go on the computer?</vt:lpstr>
      <vt:lpstr>Question: Do you do any sports?</vt:lpstr>
      <vt:lpstr>Question: What kind of sport do you practise?</vt:lpstr>
      <vt:lpstr>Question:Do you often eat vegetables and fruit?</vt:lpstr>
      <vt:lpstr>Question:Do you eat unhealthy food?</vt:lpstr>
      <vt:lpstr>Question: What kind of food do you eat?</vt:lpstr>
      <vt:lpstr>Question:How often do you see your doctor?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Question:How often do you play computer?</dc:title>
  <dc:creator>Илья</dc:creator>
  <cp:lastModifiedBy>Гость</cp:lastModifiedBy>
  <cp:revision>24</cp:revision>
  <dcterms:created xsi:type="dcterms:W3CDTF">2017-03-13T15:02:38Z</dcterms:created>
  <dcterms:modified xsi:type="dcterms:W3CDTF">2017-03-15T07:47:57Z</dcterms:modified>
</cp:coreProperties>
</file>