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59" r:id="rId6"/>
    <p:sldId id="266" r:id="rId7"/>
    <p:sldId id="260" r:id="rId8"/>
    <p:sldId id="261" r:id="rId9"/>
    <p:sldId id="263" r:id="rId10"/>
    <p:sldId id="268" r:id="rId11"/>
    <p:sldId id="269" r:id="rId12"/>
    <p:sldId id="270" r:id="rId13"/>
    <p:sldId id="262" r:id="rId14"/>
    <p:sldId id="267" r:id="rId15"/>
    <p:sldId id="274" r:id="rId16"/>
    <p:sldId id="275" r:id="rId17"/>
    <p:sldId id="264" r:id="rId18"/>
    <p:sldId id="276" r:id="rId19"/>
    <p:sldId id="265" r:id="rId20"/>
    <p:sldId id="27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3301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55978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8592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84337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0611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77288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97524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54805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71973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491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25019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gradFill flip="none" rotWithShape="1">
            <a:gsLst>
              <a:gs pos="79000">
                <a:schemeClr val="bg1">
                  <a:alpha val="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331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88967-1E6E-4C30-9519-42C1FF020400}" type="datetimeFigureOut">
              <a:rPr lang="en-GB" smtClean="0"/>
              <a:pPr/>
              <a:t>13/02/2017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5CB38-A3BF-41B1-94C4-CF3DBE8C430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205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05" y="-30480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3405" y="1219200"/>
            <a:ext cx="8382000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Путешествие в зимний лес</a:t>
            </a:r>
            <a:endParaRPr lang="en-GB" sz="5400" b="1" spc="5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6800" y="3581400"/>
            <a:ext cx="4038600" cy="1752600"/>
          </a:xfrm>
        </p:spPr>
        <p:txBody>
          <a:bodyPr>
            <a:normAutofit fontScale="700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Подготовили:</a:t>
            </a:r>
          </a:p>
          <a:p>
            <a:r>
              <a:rPr lang="ru-RU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Педагог-психолог </a:t>
            </a:r>
            <a:r>
              <a:rPr lang="ru-RU" b="1" spc="50" dirty="0" err="1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Бухтоярова</a:t>
            </a:r>
            <a:r>
              <a:rPr lang="ru-RU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Ю.О.</a:t>
            </a:r>
          </a:p>
          <a:p>
            <a:r>
              <a:rPr lang="ru-RU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Учитель-логопед </a:t>
            </a:r>
            <a:r>
              <a:rPr lang="ru-RU" b="1" spc="50" dirty="0" err="1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Федотовская</a:t>
            </a:r>
            <a:r>
              <a:rPr lang="ru-RU" b="1" spc="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А.А.</a:t>
            </a:r>
            <a:endParaRPr lang="en-GB" b="1" spc="5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263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5"/>
          <p:cNvSpPr>
            <a:spLocks noChangeArrowheads="1"/>
          </p:cNvSpPr>
          <p:nvPr/>
        </p:nvSpPr>
        <p:spPr bwMode="auto">
          <a:xfrm>
            <a:off x="2286000" y="2039938"/>
            <a:ext cx="4419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800">
                <a:solidFill>
                  <a:srgbClr val="000000"/>
                </a:solidFill>
                <a:latin typeface="Times New Roman" pitchFamily="18" charset="0"/>
              </a:rPr>
              <a:t>Click to add Title</a:t>
            </a:r>
          </a:p>
        </p:txBody>
      </p:sp>
      <p:sp>
        <p:nvSpPr>
          <p:cNvPr id="30" name="Rectangle 6"/>
          <p:cNvSpPr>
            <a:spLocks noChangeArrowheads="1"/>
          </p:cNvSpPr>
          <p:nvPr/>
        </p:nvSpPr>
        <p:spPr bwMode="auto">
          <a:xfrm>
            <a:off x="2286000" y="2819400"/>
            <a:ext cx="4419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800">
                <a:solidFill>
                  <a:srgbClr val="000000"/>
                </a:solidFill>
                <a:latin typeface="Times New Roman" pitchFamily="18" charset="0"/>
              </a:rPr>
              <a:t>Click to add Title</a:t>
            </a:r>
          </a:p>
        </p:txBody>
      </p:sp>
      <p:sp>
        <p:nvSpPr>
          <p:cNvPr id="31" name="Rectangle 7"/>
          <p:cNvSpPr>
            <a:spLocks noChangeArrowheads="1"/>
          </p:cNvSpPr>
          <p:nvPr/>
        </p:nvSpPr>
        <p:spPr bwMode="auto">
          <a:xfrm>
            <a:off x="2286000" y="3581400"/>
            <a:ext cx="4419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800">
                <a:solidFill>
                  <a:srgbClr val="000000"/>
                </a:solidFill>
                <a:latin typeface="Times New Roman" pitchFamily="18" charset="0"/>
              </a:rPr>
              <a:t>Click to add Title</a:t>
            </a: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2286000" y="4419600"/>
            <a:ext cx="4419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2800">
                <a:solidFill>
                  <a:srgbClr val="000000"/>
                </a:solidFill>
                <a:latin typeface="Times New Roman" pitchFamily="18" charset="0"/>
              </a:rPr>
              <a:t>Click to add Title</a:t>
            </a:r>
          </a:p>
        </p:txBody>
      </p:sp>
      <p:grpSp>
        <p:nvGrpSpPr>
          <p:cNvPr id="33" name="Group 9"/>
          <p:cNvGrpSpPr>
            <a:grpSpLocks/>
          </p:cNvGrpSpPr>
          <p:nvPr/>
        </p:nvGrpSpPr>
        <p:grpSpPr bwMode="auto">
          <a:xfrm>
            <a:off x="1905000" y="2362200"/>
            <a:ext cx="5867400" cy="533400"/>
            <a:chOff x="1104" y="1488"/>
            <a:chExt cx="3696" cy="336"/>
          </a:xfrm>
        </p:grpSpPr>
        <p:grpSp>
          <p:nvGrpSpPr>
            <p:cNvPr id="34" name="Group 10"/>
            <p:cNvGrpSpPr>
              <a:grpSpLocks/>
            </p:cNvGrpSpPr>
            <p:nvPr/>
          </p:nvGrpSpPr>
          <p:grpSpPr bwMode="auto">
            <a:xfrm>
              <a:off x="1247" y="1622"/>
              <a:ext cx="3553" cy="68"/>
              <a:chOff x="528" y="1824"/>
              <a:chExt cx="4512" cy="71"/>
            </a:xfrm>
          </p:grpSpPr>
          <p:sp>
            <p:nvSpPr>
              <p:cNvPr id="50" name="Rectangle 11"/>
              <p:cNvSpPr>
                <a:spLocks noChangeArrowheads="1"/>
              </p:cNvSpPr>
              <p:nvPr/>
            </p:nvSpPr>
            <p:spPr bwMode="gray">
              <a:xfrm>
                <a:off x="528" y="1844"/>
                <a:ext cx="4512" cy="31"/>
              </a:xfrm>
              <a:prstGeom prst="rect">
                <a:avLst/>
              </a:prstGeom>
              <a:gradFill rotWithShape="0">
                <a:gsLst>
                  <a:gs pos="0">
                    <a:srgbClr val="009999"/>
                  </a:gs>
                  <a:gs pos="100000">
                    <a:srgbClr val="0099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Rectangle 12"/>
              <p:cNvSpPr>
                <a:spLocks noChangeArrowheads="1"/>
              </p:cNvSpPr>
              <p:nvPr/>
            </p:nvSpPr>
            <p:spPr bwMode="gray">
              <a:xfrm>
                <a:off x="528" y="1885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9999"/>
                  </a:gs>
                  <a:gs pos="100000">
                    <a:srgbClr val="0099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2" name="Rectangle 13"/>
              <p:cNvSpPr>
                <a:spLocks noChangeArrowheads="1"/>
              </p:cNvSpPr>
              <p:nvPr/>
            </p:nvSpPr>
            <p:spPr bwMode="gray">
              <a:xfrm>
                <a:off x="528" y="1824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9999"/>
                  </a:gs>
                  <a:gs pos="100000">
                    <a:srgbClr val="0099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5" name="Group 14"/>
            <p:cNvGrpSpPr>
              <a:grpSpLocks/>
            </p:cNvGrpSpPr>
            <p:nvPr/>
          </p:nvGrpSpPr>
          <p:grpSpPr bwMode="auto">
            <a:xfrm>
              <a:off x="1104" y="1488"/>
              <a:ext cx="336" cy="336"/>
              <a:chOff x="288" y="1632"/>
              <a:chExt cx="2112" cy="2448"/>
            </a:xfrm>
          </p:grpSpPr>
          <p:sp>
            <p:nvSpPr>
              <p:cNvPr id="36" name="Rectangle 15"/>
              <p:cNvSpPr>
                <a:spLocks noChangeArrowheads="1"/>
              </p:cNvSpPr>
              <p:nvPr/>
            </p:nvSpPr>
            <p:spPr bwMode="gray">
              <a:xfrm rot="2686397">
                <a:off x="1252" y="2085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Rectangle 16"/>
              <p:cNvSpPr>
                <a:spLocks noChangeArrowheads="1"/>
              </p:cNvSpPr>
              <p:nvPr/>
            </p:nvSpPr>
            <p:spPr bwMode="gray">
              <a:xfrm rot="2686397">
                <a:off x="1515" y="2386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Rectangle 17"/>
              <p:cNvSpPr>
                <a:spLocks noChangeArrowheads="1"/>
              </p:cNvSpPr>
              <p:nvPr/>
            </p:nvSpPr>
            <p:spPr bwMode="gray">
              <a:xfrm rot="2686397">
                <a:off x="986" y="1780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Rectangle 18"/>
              <p:cNvSpPr>
                <a:spLocks noChangeArrowheads="1"/>
              </p:cNvSpPr>
              <p:nvPr/>
            </p:nvSpPr>
            <p:spPr bwMode="gray">
              <a:xfrm rot="2686397">
                <a:off x="288" y="323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Rectangle 19"/>
              <p:cNvSpPr>
                <a:spLocks noChangeArrowheads="1"/>
              </p:cNvSpPr>
              <p:nvPr/>
            </p:nvSpPr>
            <p:spPr bwMode="gray">
              <a:xfrm rot="2686397">
                <a:off x="551" y="2936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Rectangle 20"/>
              <p:cNvSpPr>
                <a:spLocks noChangeArrowheads="1"/>
              </p:cNvSpPr>
              <p:nvPr/>
            </p:nvSpPr>
            <p:spPr bwMode="gray">
              <a:xfrm rot="2686397">
                <a:off x="810" y="262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Rectangle 21"/>
              <p:cNvSpPr>
                <a:spLocks noChangeArrowheads="1"/>
              </p:cNvSpPr>
              <p:nvPr/>
            </p:nvSpPr>
            <p:spPr bwMode="gray">
              <a:xfrm rot="2686397">
                <a:off x="1073" y="2322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Rectangle 22"/>
              <p:cNvSpPr>
                <a:spLocks noChangeArrowheads="1"/>
              </p:cNvSpPr>
              <p:nvPr/>
            </p:nvSpPr>
            <p:spPr bwMode="gray">
              <a:xfrm rot="2686397">
                <a:off x="1646" y="2539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Rectangle 23"/>
              <p:cNvSpPr>
                <a:spLocks noChangeArrowheads="1"/>
              </p:cNvSpPr>
              <p:nvPr/>
            </p:nvSpPr>
            <p:spPr bwMode="gray">
              <a:xfrm rot="2686397">
                <a:off x="1387" y="2234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Rectangle 24"/>
              <p:cNvSpPr>
                <a:spLocks noChangeArrowheads="1"/>
              </p:cNvSpPr>
              <p:nvPr/>
            </p:nvSpPr>
            <p:spPr bwMode="gray">
              <a:xfrm rot="2686397">
                <a:off x="858" y="1632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Rectangle 25"/>
              <p:cNvSpPr>
                <a:spLocks noChangeArrowheads="1"/>
              </p:cNvSpPr>
              <p:nvPr/>
            </p:nvSpPr>
            <p:spPr bwMode="gray">
              <a:xfrm rot="2686397">
                <a:off x="1121" y="1933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Rectangle 26"/>
              <p:cNvSpPr>
                <a:spLocks noChangeArrowheads="1"/>
              </p:cNvSpPr>
              <p:nvPr/>
            </p:nvSpPr>
            <p:spPr bwMode="gray">
              <a:xfrm rot="2686397">
                <a:off x="419" y="3085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Rectangle 27"/>
              <p:cNvSpPr>
                <a:spLocks noChangeArrowheads="1"/>
              </p:cNvSpPr>
              <p:nvPr/>
            </p:nvSpPr>
            <p:spPr bwMode="gray">
              <a:xfrm rot="2686397">
                <a:off x="679" y="2780"/>
                <a:ext cx="1327" cy="148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9" name="Rectangle 28"/>
              <p:cNvSpPr>
                <a:spLocks noChangeArrowheads="1"/>
              </p:cNvSpPr>
              <p:nvPr/>
            </p:nvSpPr>
            <p:spPr bwMode="gray">
              <a:xfrm rot="2686397">
                <a:off x="941" y="2471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3" name="Group 29"/>
          <p:cNvGrpSpPr>
            <a:grpSpLocks/>
          </p:cNvGrpSpPr>
          <p:nvPr/>
        </p:nvGrpSpPr>
        <p:grpSpPr bwMode="auto">
          <a:xfrm>
            <a:off x="1905000" y="3124200"/>
            <a:ext cx="5867400" cy="533400"/>
            <a:chOff x="960" y="1536"/>
            <a:chExt cx="3696" cy="336"/>
          </a:xfrm>
        </p:grpSpPr>
        <p:grpSp>
          <p:nvGrpSpPr>
            <p:cNvPr id="54" name="Group 30"/>
            <p:cNvGrpSpPr>
              <a:grpSpLocks/>
            </p:cNvGrpSpPr>
            <p:nvPr/>
          </p:nvGrpSpPr>
          <p:grpSpPr bwMode="auto">
            <a:xfrm>
              <a:off x="1103" y="1670"/>
              <a:ext cx="3553" cy="68"/>
              <a:chOff x="528" y="1824"/>
              <a:chExt cx="4512" cy="71"/>
            </a:xfrm>
          </p:grpSpPr>
          <p:sp>
            <p:nvSpPr>
              <p:cNvPr id="70" name="Rectangle 31"/>
              <p:cNvSpPr>
                <a:spLocks noChangeArrowheads="1"/>
              </p:cNvSpPr>
              <p:nvPr/>
            </p:nvSpPr>
            <p:spPr bwMode="gray">
              <a:xfrm>
                <a:off x="528" y="1844"/>
                <a:ext cx="4512" cy="31"/>
              </a:xfrm>
              <a:prstGeom prst="rect">
                <a:avLst/>
              </a:prstGeom>
              <a:gradFill rotWithShape="0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" name="Rectangle 32"/>
              <p:cNvSpPr>
                <a:spLocks noChangeArrowheads="1"/>
              </p:cNvSpPr>
              <p:nvPr/>
            </p:nvSpPr>
            <p:spPr bwMode="gray">
              <a:xfrm>
                <a:off x="528" y="1885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2" name="Rectangle 33"/>
              <p:cNvSpPr>
                <a:spLocks noChangeArrowheads="1"/>
              </p:cNvSpPr>
              <p:nvPr/>
            </p:nvSpPr>
            <p:spPr bwMode="gray">
              <a:xfrm>
                <a:off x="528" y="1824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5" name="Group 34"/>
            <p:cNvGrpSpPr>
              <a:grpSpLocks/>
            </p:cNvGrpSpPr>
            <p:nvPr/>
          </p:nvGrpSpPr>
          <p:grpSpPr bwMode="auto">
            <a:xfrm>
              <a:off x="960" y="1536"/>
              <a:ext cx="336" cy="336"/>
              <a:chOff x="288" y="1632"/>
              <a:chExt cx="2112" cy="2448"/>
            </a:xfrm>
          </p:grpSpPr>
          <p:sp>
            <p:nvSpPr>
              <p:cNvPr id="56" name="Rectangle 35"/>
              <p:cNvSpPr>
                <a:spLocks noChangeArrowheads="1"/>
              </p:cNvSpPr>
              <p:nvPr/>
            </p:nvSpPr>
            <p:spPr bwMode="gray">
              <a:xfrm rot="2686397">
                <a:off x="1252" y="2085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Rectangle 36"/>
              <p:cNvSpPr>
                <a:spLocks noChangeArrowheads="1"/>
              </p:cNvSpPr>
              <p:nvPr/>
            </p:nvSpPr>
            <p:spPr bwMode="gray">
              <a:xfrm rot="2686397">
                <a:off x="1515" y="2386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Rectangle 37"/>
              <p:cNvSpPr>
                <a:spLocks noChangeArrowheads="1"/>
              </p:cNvSpPr>
              <p:nvPr/>
            </p:nvSpPr>
            <p:spPr bwMode="gray">
              <a:xfrm rot="2686397">
                <a:off x="986" y="1780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" name="Rectangle 38"/>
              <p:cNvSpPr>
                <a:spLocks noChangeArrowheads="1"/>
              </p:cNvSpPr>
              <p:nvPr/>
            </p:nvSpPr>
            <p:spPr bwMode="gray">
              <a:xfrm rot="2686397">
                <a:off x="288" y="323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Rectangle 39"/>
              <p:cNvSpPr>
                <a:spLocks noChangeArrowheads="1"/>
              </p:cNvSpPr>
              <p:nvPr/>
            </p:nvSpPr>
            <p:spPr bwMode="gray">
              <a:xfrm rot="2686397">
                <a:off x="551" y="2936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Rectangle 40"/>
              <p:cNvSpPr>
                <a:spLocks noChangeArrowheads="1"/>
              </p:cNvSpPr>
              <p:nvPr/>
            </p:nvSpPr>
            <p:spPr bwMode="gray">
              <a:xfrm rot="2686397">
                <a:off x="810" y="262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Rectangle 41"/>
              <p:cNvSpPr>
                <a:spLocks noChangeArrowheads="1"/>
              </p:cNvSpPr>
              <p:nvPr/>
            </p:nvSpPr>
            <p:spPr bwMode="gray">
              <a:xfrm rot="2686397">
                <a:off x="1073" y="2322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" name="Rectangle 42"/>
              <p:cNvSpPr>
                <a:spLocks noChangeArrowheads="1"/>
              </p:cNvSpPr>
              <p:nvPr/>
            </p:nvSpPr>
            <p:spPr bwMode="gray">
              <a:xfrm rot="2686397">
                <a:off x="1646" y="2539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" name="Rectangle 43"/>
              <p:cNvSpPr>
                <a:spLocks noChangeArrowheads="1"/>
              </p:cNvSpPr>
              <p:nvPr/>
            </p:nvSpPr>
            <p:spPr bwMode="gray">
              <a:xfrm rot="2686397">
                <a:off x="1387" y="2234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" name="Rectangle 44"/>
              <p:cNvSpPr>
                <a:spLocks noChangeArrowheads="1"/>
              </p:cNvSpPr>
              <p:nvPr/>
            </p:nvSpPr>
            <p:spPr bwMode="gray">
              <a:xfrm rot="2686397">
                <a:off x="858" y="1632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6" name="Rectangle 45"/>
              <p:cNvSpPr>
                <a:spLocks noChangeArrowheads="1"/>
              </p:cNvSpPr>
              <p:nvPr/>
            </p:nvSpPr>
            <p:spPr bwMode="gray">
              <a:xfrm rot="2686397">
                <a:off x="1121" y="1933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" name="Rectangle 46"/>
              <p:cNvSpPr>
                <a:spLocks noChangeArrowheads="1"/>
              </p:cNvSpPr>
              <p:nvPr/>
            </p:nvSpPr>
            <p:spPr bwMode="gray">
              <a:xfrm rot="2686397">
                <a:off x="419" y="3085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" name="Rectangle 47"/>
              <p:cNvSpPr>
                <a:spLocks noChangeArrowheads="1"/>
              </p:cNvSpPr>
              <p:nvPr/>
            </p:nvSpPr>
            <p:spPr bwMode="gray">
              <a:xfrm rot="2686397">
                <a:off x="679" y="2780"/>
                <a:ext cx="1327" cy="14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9" name="Rectangle 48"/>
              <p:cNvSpPr>
                <a:spLocks noChangeArrowheads="1"/>
              </p:cNvSpPr>
              <p:nvPr/>
            </p:nvSpPr>
            <p:spPr bwMode="gray">
              <a:xfrm rot="2686397">
                <a:off x="941" y="2471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73" name="Group 49"/>
          <p:cNvGrpSpPr>
            <a:grpSpLocks/>
          </p:cNvGrpSpPr>
          <p:nvPr/>
        </p:nvGrpSpPr>
        <p:grpSpPr bwMode="auto">
          <a:xfrm>
            <a:off x="1905000" y="4724400"/>
            <a:ext cx="5867400" cy="533400"/>
            <a:chOff x="960" y="1536"/>
            <a:chExt cx="3696" cy="336"/>
          </a:xfrm>
        </p:grpSpPr>
        <p:grpSp>
          <p:nvGrpSpPr>
            <p:cNvPr id="74" name="Group 50"/>
            <p:cNvGrpSpPr>
              <a:grpSpLocks/>
            </p:cNvGrpSpPr>
            <p:nvPr/>
          </p:nvGrpSpPr>
          <p:grpSpPr bwMode="auto">
            <a:xfrm>
              <a:off x="1103" y="1670"/>
              <a:ext cx="3553" cy="68"/>
              <a:chOff x="528" y="1824"/>
              <a:chExt cx="4512" cy="71"/>
            </a:xfrm>
          </p:grpSpPr>
          <p:sp>
            <p:nvSpPr>
              <p:cNvPr id="90" name="Rectangle 51"/>
              <p:cNvSpPr>
                <a:spLocks noChangeArrowheads="1"/>
              </p:cNvSpPr>
              <p:nvPr/>
            </p:nvSpPr>
            <p:spPr bwMode="gray">
              <a:xfrm>
                <a:off x="528" y="1844"/>
                <a:ext cx="4512" cy="31"/>
              </a:xfrm>
              <a:prstGeom prst="rect">
                <a:avLst/>
              </a:prstGeom>
              <a:gradFill rotWithShape="0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1" name="Rectangle 52"/>
              <p:cNvSpPr>
                <a:spLocks noChangeArrowheads="1"/>
              </p:cNvSpPr>
              <p:nvPr/>
            </p:nvSpPr>
            <p:spPr bwMode="gray">
              <a:xfrm>
                <a:off x="528" y="1885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2" name="Rectangle 53"/>
              <p:cNvSpPr>
                <a:spLocks noChangeArrowheads="1"/>
              </p:cNvSpPr>
              <p:nvPr/>
            </p:nvSpPr>
            <p:spPr bwMode="gray">
              <a:xfrm>
                <a:off x="528" y="1824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5" name="Group 54"/>
            <p:cNvGrpSpPr>
              <a:grpSpLocks/>
            </p:cNvGrpSpPr>
            <p:nvPr/>
          </p:nvGrpSpPr>
          <p:grpSpPr bwMode="auto">
            <a:xfrm>
              <a:off x="960" y="1536"/>
              <a:ext cx="336" cy="336"/>
              <a:chOff x="288" y="1632"/>
              <a:chExt cx="2112" cy="2448"/>
            </a:xfrm>
          </p:grpSpPr>
          <p:sp>
            <p:nvSpPr>
              <p:cNvPr id="76" name="Rectangle 55"/>
              <p:cNvSpPr>
                <a:spLocks noChangeArrowheads="1"/>
              </p:cNvSpPr>
              <p:nvPr/>
            </p:nvSpPr>
            <p:spPr bwMode="gray">
              <a:xfrm rot="2686397">
                <a:off x="1252" y="2085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Rectangle 56"/>
              <p:cNvSpPr>
                <a:spLocks noChangeArrowheads="1"/>
              </p:cNvSpPr>
              <p:nvPr/>
            </p:nvSpPr>
            <p:spPr bwMode="gray">
              <a:xfrm rot="2686397">
                <a:off x="1515" y="2386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" name="Rectangle 57"/>
              <p:cNvSpPr>
                <a:spLocks noChangeArrowheads="1"/>
              </p:cNvSpPr>
              <p:nvPr/>
            </p:nvSpPr>
            <p:spPr bwMode="gray">
              <a:xfrm rot="2686397">
                <a:off x="986" y="1780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9" name="Rectangle 58"/>
              <p:cNvSpPr>
                <a:spLocks noChangeArrowheads="1"/>
              </p:cNvSpPr>
              <p:nvPr/>
            </p:nvSpPr>
            <p:spPr bwMode="gray">
              <a:xfrm rot="2686397">
                <a:off x="288" y="323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Rectangle 59"/>
              <p:cNvSpPr>
                <a:spLocks noChangeArrowheads="1"/>
              </p:cNvSpPr>
              <p:nvPr/>
            </p:nvSpPr>
            <p:spPr bwMode="gray">
              <a:xfrm rot="2686397">
                <a:off x="551" y="2936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1" name="Rectangle 60"/>
              <p:cNvSpPr>
                <a:spLocks noChangeArrowheads="1"/>
              </p:cNvSpPr>
              <p:nvPr/>
            </p:nvSpPr>
            <p:spPr bwMode="gray">
              <a:xfrm rot="2686397">
                <a:off x="810" y="262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2" name="Rectangle 61"/>
              <p:cNvSpPr>
                <a:spLocks noChangeArrowheads="1"/>
              </p:cNvSpPr>
              <p:nvPr/>
            </p:nvSpPr>
            <p:spPr bwMode="gray">
              <a:xfrm rot="2686397">
                <a:off x="1073" y="2322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3" name="Rectangle 62"/>
              <p:cNvSpPr>
                <a:spLocks noChangeArrowheads="1"/>
              </p:cNvSpPr>
              <p:nvPr/>
            </p:nvSpPr>
            <p:spPr bwMode="gray">
              <a:xfrm rot="2686397">
                <a:off x="1646" y="2539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Rectangle 63"/>
              <p:cNvSpPr>
                <a:spLocks noChangeArrowheads="1"/>
              </p:cNvSpPr>
              <p:nvPr/>
            </p:nvSpPr>
            <p:spPr bwMode="gray">
              <a:xfrm rot="2686397">
                <a:off x="1387" y="2234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Rectangle 64"/>
              <p:cNvSpPr>
                <a:spLocks noChangeArrowheads="1"/>
              </p:cNvSpPr>
              <p:nvPr/>
            </p:nvSpPr>
            <p:spPr bwMode="gray">
              <a:xfrm rot="2686397">
                <a:off x="858" y="1632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Rectangle 65"/>
              <p:cNvSpPr>
                <a:spLocks noChangeArrowheads="1"/>
              </p:cNvSpPr>
              <p:nvPr/>
            </p:nvSpPr>
            <p:spPr bwMode="gray">
              <a:xfrm rot="2686397">
                <a:off x="1121" y="1933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7" name="Rectangle 66"/>
              <p:cNvSpPr>
                <a:spLocks noChangeArrowheads="1"/>
              </p:cNvSpPr>
              <p:nvPr/>
            </p:nvSpPr>
            <p:spPr bwMode="gray">
              <a:xfrm rot="2686397">
                <a:off x="419" y="3085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" name="Rectangle 67"/>
              <p:cNvSpPr>
                <a:spLocks noChangeArrowheads="1"/>
              </p:cNvSpPr>
              <p:nvPr/>
            </p:nvSpPr>
            <p:spPr bwMode="gray">
              <a:xfrm rot="2686397">
                <a:off x="679" y="2780"/>
                <a:ext cx="1327" cy="14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" name="Rectangle 68"/>
              <p:cNvSpPr>
                <a:spLocks noChangeArrowheads="1"/>
              </p:cNvSpPr>
              <p:nvPr/>
            </p:nvSpPr>
            <p:spPr bwMode="gray">
              <a:xfrm rot="2686397">
                <a:off x="941" y="2471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93" name="Group 69"/>
          <p:cNvGrpSpPr>
            <a:grpSpLocks/>
          </p:cNvGrpSpPr>
          <p:nvPr/>
        </p:nvGrpSpPr>
        <p:grpSpPr bwMode="auto">
          <a:xfrm>
            <a:off x="1905000" y="3962400"/>
            <a:ext cx="5867400" cy="533400"/>
            <a:chOff x="1104" y="1488"/>
            <a:chExt cx="3696" cy="336"/>
          </a:xfrm>
        </p:grpSpPr>
        <p:grpSp>
          <p:nvGrpSpPr>
            <p:cNvPr id="94" name="Group 70"/>
            <p:cNvGrpSpPr>
              <a:grpSpLocks/>
            </p:cNvGrpSpPr>
            <p:nvPr/>
          </p:nvGrpSpPr>
          <p:grpSpPr bwMode="auto">
            <a:xfrm>
              <a:off x="1247" y="1622"/>
              <a:ext cx="3553" cy="68"/>
              <a:chOff x="528" y="1824"/>
              <a:chExt cx="4512" cy="71"/>
            </a:xfrm>
          </p:grpSpPr>
          <p:sp>
            <p:nvSpPr>
              <p:cNvPr id="110" name="Rectangle 71"/>
              <p:cNvSpPr>
                <a:spLocks noChangeArrowheads="1"/>
              </p:cNvSpPr>
              <p:nvPr/>
            </p:nvSpPr>
            <p:spPr bwMode="gray">
              <a:xfrm>
                <a:off x="528" y="1844"/>
                <a:ext cx="4512" cy="31"/>
              </a:xfrm>
              <a:prstGeom prst="rect">
                <a:avLst/>
              </a:prstGeom>
              <a:gradFill rotWithShape="0">
                <a:gsLst>
                  <a:gs pos="0">
                    <a:srgbClr val="009999"/>
                  </a:gs>
                  <a:gs pos="100000">
                    <a:srgbClr val="0099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1" name="Rectangle 72"/>
              <p:cNvSpPr>
                <a:spLocks noChangeArrowheads="1"/>
              </p:cNvSpPr>
              <p:nvPr/>
            </p:nvSpPr>
            <p:spPr bwMode="gray">
              <a:xfrm>
                <a:off x="528" y="1885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9999"/>
                  </a:gs>
                  <a:gs pos="100000">
                    <a:srgbClr val="0099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" name="Rectangle 73"/>
              <p:cNvSpPr>
                <a:spLocks noChangeArrowheads="1"/>
              </p:cNvSpPr>
              <p:nvPr/>
            </p:nvSpPr>
            <p:spPr bwMode="gray">
              <a:xfrm>
                <a:off x="528" y="1824"/>
                <a:ext cx="4512" cy="10"/>
              </a:xfrm>
              <a:prstGeom prst="rect">
                <a:avLst/>
              </a:prstGeom>
              <a:gradFill rotWithShape="0">
                <a:gsLst>
                  <a:gs pos="0">
                    <a:srgbClr val="009999"/>
                  </a:gs>
                  <a:gs pos="100000">
                    <a:srgbClr val="009999">
                      <a:gamma/>
                      <a:shade val="46275"/>
                      <a:invGamma/>
                      <a:alpha val="0"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95" name="Group 74"/>
            <p:cNvGrpSpPr>
              <a:grpSpLocks/>
            </p:cNvGrpSpPr>
            <p:nvPr/>
          </p:nvGrpSpPr>
          <p:grpSpPr bwMode="auto">
            <a:xfrm>
              <a:off x="1104" y="1488"/>
              <a:ext cx="336" cy="336"/>
              <a:chOff x="288" y="1632"/>
              <a:chExt cx="2112" cy="2448"/>
            </a:xfrm>
          </p:grpSpPr>
          <p:sp>
            <p:nvSpPr>
              <p:cNvPr id="96" name="Rectangle 75"/>
              <p:cNvSpPr>
                <a:spLocks noChangeArrowheads="1"/>
              </p:cNvSpPr>
              <p:nvPr/>
            </p:nvSpPr>
            <p:spPr bwMode="gray">
              <a:xfrm rot="2686397">
                <a:off x="1252" y="2085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7" name="Rectangle 76"/>
              <p:cNvSpPr>
                <a:spLocks noChangeArrowheads="1"/>
              </p:cNvSpPr>
              <p:nvPr/>
            </p:nvSpPr>
            <p:spPr bwMode="gray">
              <a:xfrm rot="2686397">
                <a:off x="1515" y="2386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Rectangle 77"/>
              <p:cNvSpPr>
                <a:spLocks noChangeArrowheads="1"/>
              </p:cNvSpPr>
              <p:nvPr/>
            </p:nvSpPr>
            <p:spPr bwMode="gray">
              <a:xfrm rot="2686397">
                <a:off x="986" y="1780"/>
                <a:ext cx="128" cy="1542"/>
              </a:xfrm>
              <a:prstGeom prst="rect">
                <a:avLst/>
              </a:prstGeom>
              <a:gradFill rotWithShape="1">
                <a:gsLst>
                  <a:gs pos="0">
                    <a:srgbClr val="38BAC8">
                      <a:gamma/>
                      <a:shade val="46275"/>
                      <a:invGamma/>
                    </a:srgbClr>
                  </a:gs>
                  <a:gs pos="50000">
                    <a:srgbClr val="38BAC8"/>
                  </a:gs>
                  <a:gs pos="100000">
                    <a:srgbClr val="38BAC8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9" name="Rectangle 78"/>
              <p:cNvSpPr>
                <a:spLocks noChangeArrowheads="1"/>
              </p:cNvSpPr>
              <p:nvPr/>
            </p:nvSpPr>
            <p:spPr bwMode="gray">
              <a:xfrm rot="2686397">
                <a:off x="288" y="323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0" name="Rectangle 79"/>
              <p:cNvSpPr>
                <a:spLocks noChangeArrowheads="1"/>
              </p:cNvSpPr>
              <p:nvPr/>
            </p:nvSpPr>
            <p:spPr bwMode="gray">
              <a:xfrm rot="2686397">
                <a:off x="551" y="2936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Rectangle 80"/>
              <p:cNvSpPr>
                <a:spLocks noChangeArrowheads="1"/>
              </p:cNvSpPr>
              <p:nvPr/>
            </p:nvSpPr>
            <p:spPr bwMode="gray">
              <a:xfrm rot="2686397">
                <a:off x="810" y="2627"/>
                <a:ext cx="1327" cy="149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Rectangle 81"/>
              <p:cNvSpPr>
                <a:spLocks noChangeArrowheads="1"/>
              </p:cNvSpPr>
              <p:nvPr/>
            </p:nvSpPr>
            <p:spPr bwMode="gray">
              <a:xfrm rot="2686397">
                <a:off x="1073" y="2322"/>
                <a:ext cx="1327" cy="145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" name="Rectangle 82"/>
              <p:cNvSpPr>
                <a:spLocks noChangeArrowheads="1"/>
              </p:cNvSpPr>
              <p:nvPr/>
            </p:nvSpPr>
            <p:spPr bwMode="gray">
              <a:xfrm rot="2686397">
                <a:off x="1646" y="2539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" name="Rectangle 83"/>
              <p:cNvSpPr>
                <a:spLocks noChangeArrowheads="1"/>
              </p:cNvSpPr>
              <p:nvPr/>
            </p:nvSpPr>
            <p:spPr bwMode="gray">
              <a:xfrm rot="2686397">
                <a:off x="1387" y="2234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Rectangle 84"/>
              <p:cNvSpPr>
                <a:spLocks noChangeArrowheads="1"/>
              </p:cNvSpPr>
              <p:nvPr/>
            </p:nvSpPr>
            <p:spPr bwMode="gray">
              <a:xfrm rot="2686397">
                <a:off x="858" y="1632"/>
                <a:ext cx="125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" name="Rectangle 85"/>
              <p:cNvSpPr>
                <a:spLocks noChangeArrowheads="1"/>
              </p:cNvSpPr>
              <p:nvPr/>
            </p:nvSpPr>
            <p:spPr bwMode="gray">
              <a:xfrm rot="2686397">
                <a:off x="1121" y="1933"/>
                <a:ext cx="128" cy="1541"/>
              </a:xfrm>
              <a:prstGeom prst="rect">
                <a:avLst/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6699">
                      <a:gamma/>
                      <a:shade val="46275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" name="Rectangle 86"/>
              <p:cNvSpPr>
                <a:spLocks noChangeArrowheads="1"/>
              </p:cNvSpPr>
              <p:nvPr/>
            </p:nvSpPr>
            <p:spPr bwMode="gray">
              <a:xfrm rot="2686397">
                <a:off x="419" y="3085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8" name="Rectangle 87"/>
              <p:cNvSpPr>
                <a:spLocks noChangeArrowheads="1"/>
              </p:cNvSpPr>
              <p:nvPr/>
            </p:nvSpPr>
            <p:spPr bwMode="gray">
              <a:xfrm rot="2686397">
                <a:off x="679" y="2780"/>
                <a:ext cx="1327" cy="148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" name="Rectangle 88"/>
              <p:cNvSpPr>
                <a:spLocks noChangeArrowheads="1"/>
              </p:cNvSpPr>
              <p:nvPr/>
            </p:nvSpPr>
            <p:spPr bwMode="gray">
              <a:xfrm rot="2686397">
                <a:off x="941" y="2471"/>
                <a:ext cx="1328" cy="148"/>
              </a:xfrm>
              <a:prstGeom prst="rect">
                <a:avLst/>
              </a:prstGeom>
              <a:gradFill rotWithShape="1">
                <a:gsLst>
                  <a:gs pos="0">
                    <a:srgbClr val="6EC830">
                      <a:gamma/>
                      <a:shade val="46275"/>
                      <a:invGamma/>
                    </a:srgbClr>
                  </a:gs>
                  <a:gs pos="50000">
                    <a:srgbClr val="6EC830"/>
                  </a:gs>
                  <a:gs pos="100000">
                    <a:srgbClr val="6EC83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pic>
        <p:nvPicPr>
          <p:cNvPr id="1026" name="Picture 2" descr="http://moykon.ru/wp-content/uploads/2015/02/zima-troika%2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3260" y="679239"/>
            <a:ext cx="7125079" cy="561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0502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://www.newfarmer.ca/uploads/9/9/2/2/9922975/1255779.jpg?6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19200"/>
            <a:ext cx="7638609" cy="436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543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http://festival.1september.ru/articles/632747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704850"/>
            <a:ext cx="7377801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695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762000"/>
            <a:ext cx="7143750" cy="531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575016"/>
            <a:ext cx="7335913" cy="550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5547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julia\Documents\2048x1638_695585_[www.ArtFile.ru]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609600"/>
            <a:ext cx="7182896" cy="574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972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bobr.by/data/gallery38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91243"/>
            <a:ext cx="5524500" cy="54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7468" y="718952"/>
            <a:ext cx="7073900" cy="530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0026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julia\Documents\бобр-и-хатк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782782"/>
            <a:ext cx="7777892" cy="518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539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Картинки по запросу дупло бел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599393"/>
            <a:ext cx="7441152" cy="558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127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s://v1.std3.ru/8c/59/1458384821-8c593e468e1d2e9ab7aad5b208779a4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073" y="5334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9168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685800"/>
            <a:ext cx="7086600" cy="531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920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4" name="Picture 4" descr="Картинки по запросу волк в логов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066800"/>
            <a:ext cx="4429125" cy="442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1176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://s00.yaplakal.com/pics/pics_original/6/6/1/86701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76200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7110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s://www.ohoter.ru/uploads/posts/2013-01/thumbs/1359129087_1269452270_medv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644484"/>
            <a:ext cx="7086600" cy="546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6421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Елена\Рабочий стол\33181866_DSC0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443" y="571480"/>
            <a:ext cx="7429551" cy="5572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Елена\Рабочий стол\Фото-4-Еж-выглядывает-из-нор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7822431" cy="52149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://www.lookmi.ru/forest-animals/narisovat-zaj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762000"/>
            <a:ext cx="5048250" cy="5328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5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animalreader.ru/wp-content/uploads/2014/02/zajcy_4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7620000" cy="5219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9350" y="457200"/>
            <a:ext cx="4191000" cy="592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3033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://www.newfarmer.ca/uploads/9/9/2/2/9922975/1255779.jpg?6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19200"/>
            <a:ext cx="7638609" cy="436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854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30</Words>
  <Application>Microsoft Office PowerPoint</Application>
  <PresentationFormat>Экран (4:3)</PresentationFormat>
  <Paragraphs>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Путешествие в зимний лес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HYATT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IS</dc:creator>
  <cp:lastModifiedBy>Елена</cp:lastModifiedBy>
  <cp:revision>31</cp:revision>
  <dcterms:created xsi:type="dcterms:W3CDTF">2015-12-09T15:59:37Z</dcterms:created>
  <dcterms:modified xsi:type="dcterms:W3CDTF">2017-02-13T10:50:02Z</dcterms:modified>
</cp:coreProperties>
</file>