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2" d="100"/>
          <a:sy n="102" d="100"/>
        </p:scale>
        <p:origin x="-444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24814945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Shape 9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1200150"/>
            <a:ext cx="9144000" cy="2743199"/>
          </a:xfrm>
          <a:prstGeom prst="rect">
            <a:avLst/>
          </a:prstGeom>
          <a:solidFill>
            <a:schemeClr val="dk1">
              <a:alpha val="2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1" name="Shape 11"/>
          <p:cNvGrpSpPr/>
          <p:nvPr/>
        </p:nvGrpSpPr>
        <p:grpSpPr>
          <a:xfrm>
            <a:off x="0" y="-1078"/>
            <a:ext cx="1827407" cy="5144627"/>
            <a:chOff x="0" y="-1438"/>
            <a:chExt cx="798029" cy="6859503"/>
          </a:xfrm>
        </p:grpSpPr>
        <p:sp>
          <p:nvSpPr>
            <p:cNvPr id="12" name="Shape 12"/>
            <p:cNvSpPr/>
            <p:nvPr/>
          </p:nvSpPr>
          <p:spPr>
            <a:xfrm>
              <a:off x="0" y="-1438"/>
              <a:ext cx="798029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>
              <a:off x="0" y="0"/>
              <a:ext cx="399014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14" name="Shape 14"/>
          <p:cNvGrpSpPr/>
          <p:nvPr/>
        </p:nvGrpSpPr>
        <p:grpSpPr>
          <a:xfrm flipH="1">
            <a:off x="7316591" y="0"/>
            <a:ext cx="1827407" cy="5144627"/>
            <a:chOff x="0" y="-1438"/>
            <a:chExt cx="798029" cy="6859503"/>
          </a:xfrm>
        </p:grpSpPr>
        <p:sp>
          <p:nvSpPr>
            <p:cNvPr id="15" name="Shape 15"/>
            <p:cNvSpPr/>
            <p:nvPr/>
          </p:nvSpPr>
          <p:spPr>
            <a:xfrm>
              <a:off x="0" y="-1438"/>
              <a:ext cx="798029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6" name="Shape 16"/>
            <p:cNvSpPr/>
            <p:nvPr/>
          </p:nvSpPr>
          <p:spPr>
            <a:xfrm>
              <a:off x="0" y="0"/>
              <a:ext cx="399014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7" name="Shape 17"/>
          <p:cNvSpPr txBox="1">
            <a:spLocks noGrp="1"/>
          </p:cNvSpPr>
          <p:nvPr>
            <p:ph type="ctrTitle"/>
          </p:nvPr>
        </p:nvSpPr>
        <p:spPr>
          <a:xfrm>
            <a:off x="685800" y="1568184"/>
            <a:ext cx="7772400" cy="1238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800"/>
            </a:lvl1pPr>
            <a:lvl2pPr lvl="1" algn="ctr">
              <a:spcBef>
                <a:spcPts val="0"/>
              </a:spcBef>
              <a:buSzPct val="100000"/>
              <a:defRPr sz="4800"/>
            </a:lvl2pPr>
            <a:lvl3pPr lvl="2" algn="ctr">
              <a:spcBef>
                <a:spcPts val="0"/>
              </a:spcBef>
              <a:buSzPct val="100000"/>
              <a:defRPr sz="4800"/>
            </a:lvl3pPr>
            <a:lvl4pPr lvl="3" algn="ctr">
              <a:spcBef>
                <a:spcPts val="0"/>
              </a:spcBef>
              <a:buSzPct val="100000"/>
              <a:defRPr sz="4800"/>
            </a:lvl4pPr>
            <a:lvl5pPr lvl="4" algn="ctr">
              <a:spcBef>
                <a:spcPts val="0"/>
              </a:spcBef>
              <a:buSzPct val="100000"/>
              <a:defRPr sz="4800"/>
            </a:lvl5pPr>
            <a:lvl6pPr lvl="5" algn="ctr">
              <a:spcBef>
                <a:spcPts val="0"/>
              </a:spcBef>
              <a:buSzPct val="100000"/>
              <a:defRPr sz="4800"/>
            </a:lvl6pPr>
            <a:lvl7pPr lvl="6" algn="ctr">
              <a:spcBef>
                <a:spcPts val="0"/>
              </a:spcBef>
              <a:buSzPct val="100000"/>
              <a:defRPr sz="4800"/>
            </a:lvl7pPr>
            <a:lvl8pPr lvl="7" algn="ctr">
              <a:spcBef>
                <a:spcPts val="0"/>
              </a:spcBef>
              <a:buSzPct val="100000"/>
              <a:defRPr sz="4800"/>
            </a:lvl8pPr>
            <a:lvl9pPr lvl="8" algn="ctr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ubTitle" idx="1"/>
          </p:nvPr>
        </p:nvSpPr>
        <p:spPr>
          <a:xfrm>
            <a:off x="685800" y="2914650"/>
            <a:ext cx="7772400" cy="6585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buClr>
                <a:schemeClr val="lt2"/>
              </a:buClr>
              <a:buSzPct val="100000"/>
              <a:buNone/>
              <a:defRPr sz="24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buClr>
                <a:schemeClr val="lt2"/>
              </a:buClr>
              <a:buNone/>
              <a:defRPr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buClr>
                <a:schemeClr val="lt2"/>
              </a:buClr>
              <a:buNone/>
              <a:defRPr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buClr>
                <a:schemeClr val="lt2"/>
              </a:buClr>
              <a:buSzPct val="100000"/>
              <a:buNone/>
              <a:defRPr sz="24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buClr>
                <a:schemeClr val="lt2"/>
              </a:buClr>
              <a:buSzPct val="100000"/>
              <a:buNone/>
              <a:defRPr sz="24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buClr>
                <a:schemeClr val="lt2"/>
              </a:buClr>
              <a:buSzPct val="100000"/>
              <a:buNone/>
              <a:defRPr sz="24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buClr>
                <a:schemeClr val="lt2"/>
              </a:buClr>
              <a:buSzPct val="100000"/>
              <a:buNone/>
              <a:defRPr sz="24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buClr>
                <a:schemeClr val="lt2"/>
              </a:buClr>
              <a:buSzPct val="100000"/>
              <a:buNone/>
              <a:defRPr sz="24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buClr>
                <a:schemeClr val="lt2"/>
              </a:buClr>
              <a:buSzPct val="100000"/>
              <a:buNone/>
              <a:defRPr sz="24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/>
          <p:nvPr/>
        </p:nvSpPr>
        <p:spPr>
          <a:xfrm>
            <a:off x="0" y="-1078"/>
            <a:ext cx="9144000" cy="1144199"/>
          </a:xfrm>
          <a:prstGeom prst="rect">
            <a:avLst/>
          </a:prstGeom>
          <a:solidFill>
            <a:schemeClr val="dk2">
              <a:alpha val="2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22" name="Shape 22"/>
          <p:cNvGrpSpPr/>
          <p:nvPr/>
        </p:nvGrpSpPr>
        <p:grpSpPr>
          <a:xfrm>
            <a:off x="0" y="-1078"/>
            <a:ext cx="649180" cy="5144627"/>
            <a:chOff x="0" y="-1438"/>
            <a:chExt cx="649180" cy="6859503"/>
          </a:xfrm>
        </p:grpSpPr>
        <p:sp>
          <p:nvSpPr>
            <p:cNvPr id="23" name="Shape 23"/>
            <p:cNvSpPr/>
            <p:nvPr/>
          </p:nvSpPr>
          <p:spPr>
            <a:xfrm>
              <a:off x="0" y="-1438"/>
              <a:ext cx="649180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A6378">
                <a:alpha val="9803"/>
              </a:srgb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4" name="Shape 24"/>
            <p:cNvSpPr/>
            <p:nvPr/>
          </p:nvSpPr>
          <p:spPr>
            <a:xfrm>
              <a:off x="0" y="0"/>
              <a:ext cx="500331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25" name="Shape 25"/>
          <p:cNvGrpSpPr/>
          <p:nvPr/>
        </p:nvGrpSpPr>
        <p:grpSpPr>
          <a:xfrm flipH="1">
            <a:off x="8494493" y="0"/>
            <a:ext cx="649180" cy="5144627"/>
            <a:chOff x="0" y="-1438"/>
            <a:chExt cx="649180" cy="6859503"/>
          </a:xfrm>
        </p:grpSpPr>
        <p:sp>
          <p:nvSpPr>
            <p:cNvPr id="26" name="Shape 26"/>
            <p:cNvSpPr/>
            <p:nvPr/>
          </p:nvSpPr>
          <p:spPr>
            <a:xfrm>
              <a:off x="0" y="-1438"/>
              <a:ext cx="649180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A6378">
                <a:alpha val="9803"/>
              </a:srgb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7" name="Shape 27"/>
            <p:cNvSpPr/>
            <p:nvPr/>
          </p:nvSpPr>
          <p:spPr>
            <a:xfrm>
              <a:off x="0" y="0"/>
              <a:ext cx="500331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28" name="Shape 28"/>
          <p:cNvSpPr/>
          <p:nvPr/>
        </p:nvSpPr>
        <p:spPr>
          <a:xfrm>
            <a:off x="0" y="4743450"/>
            <a:ext cx="9144000" cy="401099"/>
          </a:xfrm>
          <a:prstGeom prst="rect">
            <a:avLst/>
          </a:prstGeom>
          <a:solidFill>
            <a:schemeClr val="dk1">
              <a:alpha val="14901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/>
          <p:nvPr/>
        </p:nvSpPr>
        <p:spPr>
          <a:xfrm>
            <a:off x="0" y="-1078"/>
            <a:ext cx="9144000" cy="1144199"/>
          </a:xfrm>
          <a:prstGeom prst="rect">
            <a:avLst/>
          </a:prstGeom>
          <a:solidFill>
            <a:schemeClr val="dk2">
              <a:alpha val="2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34" name="Shape 34"/>
          <p:cNvGrpSpPr/>
          <p:nvPr/>
        </p:nvGrpSpPr>
        <p:grpSpPr>
          <a:xfrm>
            <a:off x="0" y="-1078"/>
            <a:ext cx="649180" cy="5144627"/>
            <a:chOff x="0" y="-1438"/>
            <a:chExt cx="649180" cy="6859503"/>
          </a:xfrm>
        </p:grpSpPr>
        <p:sp>
          <p:nvSpPr>
            <p:cNvPr id="35" name="Shape 35"/>
            <p:cNvSpPr/>
            <p:nvPr/>
          </p:nvSpPr>
          <p:spPr>
            <a:xfrm>
              <a:off x="0" y="-1438"/>
              <a:ext cx="649180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6" name="Shape 36"/>
            <p:cNvSpPr/>
            <p:nvPr/>
          </p:nvSpPr>
          <p:spPr>
            <a:xfrm>
              <a:off x="0" y="0"/>
              <a:ext cx="500331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37" name="Shape 37"/>
          <p:cNvGrpSpPr/>
          <p:nvPr/>
        </p:nvGrpSpPr>
        <p:grpSpPr>
          <a:xfrm flipH="1">
            <a:off x="8494493" y="0"/>
            <a:ext cx="649180" cy="5144627"/>
            <a:chOff x="0" y="-1438"/>
            <a:chExt cx="649180" cy="6859503"/>
          </a:xfrm>
        </p:grpSpPr>
        <p:sp>
          <p:nvSpPr>
            <p:cNvPr id="38" name="Shape 38"/>
            <p:cNvSpPr/>
            <p:nvPr/>
          </p:nvSpPr>
          <p:spPr>
            <a:xfrm>
              <a:off x="0" y="-1438"/>
              <a:ext cx="649180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A6378">
                <a:alpha val="9803"/>
              </a:srgb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9" name="Shape 39"/>
            <p:cNvSpPr/>
            <p:nvPr/>
          </p:nvSpPr>
          <p:spPr>
            <a:xfrm>
              <a:off x="0" y="0"/>
              <a:ext cx="500331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40" name="Shape 40"/>
          <p:cNvSpPr/>
          <p:nvPr/>
        </p:nvSpPr>
        <p:spPr>
          <a:xfrm>
            <a:off x="0" y="4743450"/>
            <a:ext cx="9144000" cy="401099"/>
          </a:xfrm>
          <a:prstGeom prst="rect">
            <a:avLst/>
          </a:prstGeom>
          <a:solidFill>
            <a:schemeClr val="dk1">
              <a:alpha val="14901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3994500" cy="37256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2"/>
          </p:nvPr>
        </p:nvSpPr>
        <p:spPr>
          <a:xfrm>
            <a:off x="4692273" y="1200150"/>
            <a:ext cx="3994500" cy="37256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>
            <a:off x="0" y="-1078"/>
            <a:ext cx="9144000" cy="1144199"/>
          </a:xfrm>
          <a:prstGeom prst="rect">
            <a:avLst/>
          </a:prstGeom>
          <a:solidFill>
            <a:schemeClr val="dk2">
              <a:alpha val="2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47" name="Shape 47"/>
          <p:cNvGrpSpPr/>
          <p:nvPr/>
        </p:nvGrpSpPr>
        <p:grpSpPr>
          <a:xfrm>
            <a:off x="0" y="-1078"/>
            <a:ext cx="649180" cy="5144627"/>
            <a:chOff x="0" y="-1438"/>
            <a:chExt cx="649180" cy="6859503"/>
          </a:xfrm>
        </p:grpSpPr>
        <p:sp>
          <p:nvSpPr>
            <p:cNvPr id="48" name="Shape 48"/>
            <p:cNvSpPr/>
            <p:nvPr/>
          </p:nvSpPr>
          <p:spPr>
            <a:xfrm>
              <a:off x="0" y="-1438"/>
              <a:ext cx="649180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9" name="Shape 49"/>
            <p:cNvSpPr/>
            <p:nvPr/>
          </p:nvSpPr>
          <p:spPr>
            <a:xfrm>
              <a:off x="0" y="0"/>
              <a:ext cx="500331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50" name="Shape 50"/>
          <p:cNvGrpSpPr/>
          <p:nvPr/>
        </p:nvGrpSpPr>
        <p:grpSpPr>
          <a:xfrm flipH="1">
            <a:off x="8494493" y="0"/>
            <a:ext cx="649180" cy="5144627"/>
            <a:chOff x="0" y="-1438"/>
            <a:chExt cx="649180" cy="6859503"/>
          </a:xfrm>
        </p:grpSpPr>
        <p:sp>
          <p:nvSpPr>
            <p:cNvPr id="51" name="Shape 51"/>
            <p:cNvSpPr/>
            <p:nvPr/>
          </p:nvSpPr>
          <p:spPr>
            <a:xfrm>
              <a:off x="0" y="-1438"/>
              <a:ext cx="649180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2" name="Shape 52"/>
            <p:cNvSpPr/>
            <p:nvPr/>
          </p:nvSpPr>
          <p:spPr>
            <a:xfrm>
              <a:off x="0" y="0"/>
              <a:ext cx="500331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53" name="Shape 53"/>
          <p:cNvSpPr/>
          <p:nvPr/>
        </p:nvSpPr>
        <p:spPr>
          <a:xfrm>
            <a:off x="0" y="4743450"/>
            <a:ext cx="9144000" cy="401099"/>
          </a:xfrm>
          <a:prstGeom prst="rect">
            <a:avLst/>
          </a:prstGeom>
          <a:solidFill>
            <a:schemeClr val="dk1">
              <a:alpha val="14901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/>
        </p:nvSpPr>
        <p:spPr>
          <a:xfrm>
            <a:off x="0" y="-1078"/>
            <a:ext cx="9144000" cy="1144199"/>
          </a:xfrm>
          <a:prstGeom prst="rect">
            <a:avLst/>
          </a:prstGeom>
          <a:solidFill>
            <a:schemeClr val="dk2">
              <a:alpha val="2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58" name="Shape 58"/>
          <p:cNvGrpSpPr/>
          <p:nvPr/>
        </p:nvGrpSpPr>
        <p:grpSpPr>
          <a:xfrm>
            <a:off x="0" y="-1078"/>
            <a:ext cx="649180" cy="5144627"/>
            <a:chOff x="0" y="-1438"/>
            <a:chExt cx="649180" cy="6859503"/>
          </a:xfrm>
        </p:grpSpPr>
        <p:sp>
          <p:nvSpPr>
            <p:cNvPr id="59" name="Shape 59"/>
            <p:cNvSpPr/>
            <p:nvPr/>
          </p:nvSpPr>
          <p:spPr>
            <a:xfrm>
              <a:off x="0" y="-1438"/>
              <a:ext cx="649180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0" name="Shape 60"/>
            <p:cNvSpPr/>
            <p:nvPr/>
          </p:nvSpPr>
          <p:spPr>
            <a:xfrm>
              <a:off x="0" y="0"/>
              <a:ext cx="500331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61" name="Shape 61"/>
          <p:cNvGrpSpPr/>
          <p:nvPr/>
        </p:nvGrpSpPr>
        <p:grpSpPr>
          <a:xfrm flipH="1">
            <a:off x="8494493" y="0"/>
            <a:ext cx="649180" cy="5144627"/>
            <a:chOff x="0" y="-1438"/>
            <a:chExt cx="649180" cy="6859503"/>
          </a:xfrm>
        </p:grpSpPr>
        <p:sp>
          <p:nvSpPr>
            <p:cNvPr id="62" name="Shape 62"/>
            <p:cNvSpPr/>
            <p:nvPr/>
          </p:nvSpPr>
          <p:spPr>
            <a:xfrm>
              <a:off x="0" y="-1438"/>
              <a:ext cx="649180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3" name="Shape 63"/>
            <p:cNvSpPr/>
            <p:nvPr/>
          </p:nvSpPr>
          <p:spPr>
            <a:xfrm>
              <a:off x="0" y="0"/>
              <a:ext cx="500331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64" name="Shape 64"/>
          <p:cNvSpPr/>
          <p:nvPr/>
        </p:nvSpPr>
        <p:spPr>
          <a:xfrm>
            <a:off x="0" y="4743450"/>
            <a:ext cx="9144000" cy="401099"/>
          </a:xfrm>
          <a:prstGeom prst="rect">
            <a:avLst/>
          </a:prstGeom>
          <a:solidFill>
            <a:schemeClr val="dk1">
              <a:alpha val="14901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buClr>
                <a:schemeClr val="lt2"/>
              </a:buClr>
              <a:buSzPct val="100000"/>
              <a:buNone/>
              <a:defRPr sz="1800">
                <a:solidFill>
                  <a:schemeClr val="lt2"/>
                </a:solidFill>
              </a:defRPr>
            </a:lvl1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/>
          <p:nvPr/>
        </p:nvSpPr>
        <p:spPr>
          <a:xfrm>
            <a:off x="0" y="-1078"/>
            <a:ext cx="9144000" cy="1144199"/>
          </a:xfrm>
          <a:prstGeom prst="rect">
            <a:avLst/>
          </a:prstGeom>
          <a:solidFill>
            <a:schemeClr val="dk2">
              <a:alpha val="2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69" name="Shape 69"/>
          <p:cNvGrpSpPr/>
          <p:nvPr/>
        </p:nvGrpSpPr>
        <p:grpSpPr>
          <a:xfrm>
            <a:off x="0" y="-1078"/>
            <a:ext cx="649180" cy="5144627"/>
            <a:chOff x="0" y="-1438"/>
            <a:chExt cx="649180" cy="6859503"/>
          </a:xfrm>
        </p:grpSpPr>
        <p:sp>
          <p:nvSpPr>
            <p:cNvPr id="70" name="Shape 70"/>
            <p:cNvSpPr/>
            <p:nvPr/>
          </p:nvSpPr>
          <p:spPr>
            <a:xfrm>
              <a:off x="0" y="-1438"/>
              <a:ext cx="649180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71" name="Shape 71"/>
            <p:cNvSpPr/>
            <p:nvPr/>
          </p:nvSpPr>
          <p:spPr>
            <a:xfrm>
              <a:off x="0" y="0"/>
              <a:ext cx="500331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72" name="Shape 72"/>
          <p:cNvGrpSpPr/>
          <p:nvPr/>
        </p:nvGrpSpPr>
        <p:grpSpPr>
          <a:xfrm flipH="1">
            <a:off x="8494493" y="0"/>
            <a:ext cx="649180" cy="5144627"/>
            <a:chOff x="0" y="-1438"/>
            <a:chExt cx="649180" cy="6859503"/>
          </a:xfrm>
        </p:grpSpPr>
        <p:sp>
          <p:nvSpPr>
            <p:cNvPr id="73" name="Shape 73"/>
            <p:cNvSpPr/>
            <p:nvPr/>
          </p:nvSpPr>
          <p:spPr>
            <a:xfrm>
              <a:off x="0" y="-1438"/>
              <a:ext cx="649180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74" name="Shape 74"/>
            <p:cNvSpPr/>
            <p:nvPr/>
          </p:nvSpPr>
          <p:spPr>
            <a:xfrm>
              <a:off x="0" y="0"/>
              <a:ext cx="500331" cy="6858065"/>
            </a:xfrm>
            <a:custGeom>
              <a:avLst/>
              <a:gdLst/>
              <a:ahLst/>
              <a:cxnLst/>
              <a:rect l="0" t="0" r="0" b="0"/>
              <a:pathLst>
                <a:path w="500332" h="6875253" extrusionOk="0">
                  <a:moveTo>
                    <a:pt x="0" y="0"/>
                  </a:moveTo>
                  <a:lnTo>
                    <a:pt x="500332" y="0"/>
                  </a:lnTo>
                  <a:lnTo>
                    <a:pt x="301925" y="6875253"/>
                  </a:lnTo>
                  <a:lnTo>
                    <a:pt x="0" y="68752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>
                <a:alpha val="9803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75" name="Shape 75"/>
          <p:cNvSpPr/>
          <p:nvPr/>
        </p:nvSpPr>
        <p:spPr>
          <a:xfrm>
            <a:off x="0" y="4743450"/>
            <a:ext cx="9144000" cy="401099"/>
          </a:xfrm>
          <a:prstGeom prst="rect">
            <a:avLst/>
          </a:prstGeom>
          <a:solidFill>
            <a:schemeClr val="dk1">
              <a:alpha val="14901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2"/>
            </a:gs>
            <a:gs pos="100000">
              <a:schemeClr val="dk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chemeClr val="lt2"/>
              </a:buClr>
              <a:buSzPct val="100000"/>
              <a:buFont typeface="Trebuchet MS"/>
              <a:buNone/>
              <a:defRPr sz="3600" b="1">
                <a:solidFill>
                  <a:schemeClr val="lt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buClr>
                <a:schemeClr val="lt2"/>
              </a:buClr>
              <a:buSzPct val="100000"/>
              <a:buFont typeface="Trebuchet MS"/>
              <a:buNone/>
              <a:defRPr sz="3600" b="1">
                <a:solidFill>
                  <a:schemeClr val="lt2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>
              <a:spcBef>
                <a:spcPts val="0"/>
              </a:spcBef>
              <a:buClr>
                <a:schemeClr val="lt2"/>
              </a:buClr>
              <a:buSzPct val="100000"/>
              <a:buFont typeface="Trebuchet MS"/>
              <a:buNone/>
              <a:defRPr sz="3600" b="1">
                <a:solidFill>
                  <a:schemeClr val="lt2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>
              <a:spcBef>
                <a:spcPts val="0"/>
              </a:spcBef>
              <a:buClr>
                <a:schemeClr val="lt2"/>
              </a:buClr>
              <a:buSzPct val="100000"/>
              <a:buFont typeface="Trebuchet MS"/>
              <a:buNone/>
              <a:defRPr sz="3600" b="1">
                <a:solidFill>
                  <a:schemeClr val="lt2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>
              <a:spcBef>
                <a:spcPts val="0"/>
              </a:spcBef>
              <a:buClr>
                <a:schemeClr val="lt2"/>
              </a:buClr>
              <a:buSzPct val="100000"/>
              <a:buFont typeface="Trebuchet MS"/>
              <a:buNone/>
              <a:defRPr sz="3600" b="1">
                <a:solidFill>
                  <a:schemeClr val="lt2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>
              <a:spcBef>
                <a:spcPts val="0"/>
              </a:spcBef>
              <a:buClr>
                <a:schemeClr val="lt2"/>
              </a:buClr>
              <a:buSzPct val="100000"/>
              <a:buFont typeface="Trebuchet MS"/>
              <a:buNone/>
              <a:defRPr sz="3600" b="1">
                <a:solidFill>
                  <a:schemeClr val="lt2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>
              <a:spcBef>
                <a:spcPts val="0"/>
              </a:spcBef>
              <a:buClr>
                <a:schemeClr val="lt2"/>
              </a:buClr>
              <a:buSzPct val="100000"/>
              <a:buFont typeface="Trebuchet MS"/>
              <a:buNone/>
              <a:defRPr sz="3600" b="1">
                <a:solidFill>
                  <a:schemeClr val="lt2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>
              <a:spcBef>
                <a:spcPts val="0"/>
              </a:spcBef>
              <a:buClr>
                <a:schemeClr val="lt2"/>
              </a:buClr>
              <a:buSzPct val="100000"/>
              <a:buFont typeface="Trebuchet MS"/>
              <a:buNone/>
              <a:defRPr sz="3600" b="1">
                <a:solidFill>
                  <a:schemeClr val="lt2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>
              <a:spcBef>
                <a:spcPts val="0"/>
              </a:spcBef>
              <a:buClr>
                <a:schemeClr val="lt2"/>
              </a:buClr>
              <a:buSzPct val="100000"/>
              <a:buFont typeface="Trebuchet MS"/>
              <a:buNone/>
              <a:defRPr sz="3600" b="1">
                <a:solidFill>
                  <a:schemeClr val="lt2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chemeClr val="lt1"/>
              </a:buClr>
              <a:buSzPct val="100000"/>
              <a:buFont typeface="Trebuchet MS"/>
              <a:defRPr sz="30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480"/>
              </a:spcBef>
              <a:buClr>
                <a:schemeClr val="lt1"/>
              </a:buClr>
              <a:buSzPct val="100000"/>
              <a:buFont typeface="Trebuchet MS"/>
              <a:defRPr sz="24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>
              <a:spcBef>
                <a:spcPts val="480"/>
              </a:spcBef>
              <a:buClr>
                <a:schemeClr val="lt1"/>
              </a:buClr>
              <a:buSzPct val="100000"/>
              <a:buFont typeface="Trebuchet MS"/>
              <a:defRPr sz="24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>
              <a:spcBef>
                <a:spcPts val="360"/>
              </a:spcBef>
              <a:buClr>
                <a:schemeClr val="lt1"/>
              </a:buClr>
              <a:buSzPct val="100000"/>
              <a:buFont typeface="Trebuchet MS"/>
              <a:def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>
              <a:spcBef>
                <a:spcPts val="360"/>
              </a:spcBef>
              <a:buClr>
                <a:schemeClr val="lt1"/>
              </a:buClr>
              <a:buSzPct val="100000"/>
              <a:buFont typeface="Trebuchet MS"/>
              <a:def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>
              <a:spcBef>
                <a:spcPts val="360"/>
              </a:spcBef>
              <a:buClr>
                <a:schemeClr val="lt1"/>
              </a:buClr>
              <a:buSzPct val="100000"/>
              <a:buFont typeface="Trebuchet MS"/>
              <a:def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>
              <a:spcBef>
                <a:spcPts val="360"/>
              </a:spcBef>
              <a:buClr>
                <a:schemeClr val="lt1"/>
              </a:buClr>
              <a:buSzPct val="100000"/>
              <a:buFont typeface="Trebuchet MS"/>
              <a:def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>
              <a:spcBef>
                <a:spcPts val="360"/>
              </a:spcBef>
              <a:buClr>
                <a:schemeClr val="lt1"/>
              </a:buClr>
              <a:buSzPct val="100000"/>
              <a:buFont typeface="Trebuchet MS"/>
              <a:def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>
              <a:spcBef>
                <a:spcPts val="360"/>
              </a:spcBef>
              <a:buClr>
                <a:schemeClr val="lt1"/>
              </a:buClr>
              <a:buSzPct val="100000"/>
              <a:buFont typeface="Trebuchet MS"/>
              <a:def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3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‹#›</a:t>
            </a:fld>
            <a:endParaRPr lang="ru" sz="13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mg-fotki.yandex.ru/get/6202/157675885.0/0_69802_905c7bae_M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odtdocs.ru/pars_docs/refs/3/2948/2948_html_m9bcf9b0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aralbum.ru/wp-content/uploads/yapb_cache/partizanyi1.36047gwptnuokkwww8oo840so.ejcuplo1l0oo0sk8c40s8osc4.th.jpe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hyperlink" Target="http://nasha-rodina.ru/wp-content/uploads/2013/07/orden-otechestvennoy-voynyi..jpg" TargetMode="External"/><Relationship Id="rId7" Type="http://schemas.openxmlformats.org/officeDocument/2006/relationships/hyperlink" Target="http://sfw.so/uploads/posts/2010-04/1272301308_yuta.jp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g"/><Relationship Id="rId5" Type="http://schemas.openxmlformats.org/officeDocument/2006/relationships/hyperlink" Target="https://upload.wikimedia.org/wikipedia/commons/thumb/0/03/Partisan_Medal_1st.jpg/150px-Partisan_Medal_1st.jpg" TargetMode="Externa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ctrTitle"/>
          </p:nvPr>
        </p:nvSpPr>
        <p:spPr>
          <a:xfrm>
            <a:off x="685800" y="-740618"/>
            <a:ext cx="7772400" cy="3546901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4000" i="1" dirty="0" smtClean="0"/>
              <a:t>                                                                     </a:t>
            </a:r>
            <a:r>
              <a:rPr lang="ru" sz="3200" i="1" dirty="0" smtClean="0"/>
              <a:t>Маленькая героиня большой войны</a:t>
            </a:r>
            <a:r>
              <a:rPr lang="ru" sz="3200" i="1" dirty="0" smtClean="0"/>
              <a:t/>
            </a:r>
            <a:br>
              <a:rPr lang="ru" sz="3200" i="1" dirty="0" smtClean="0"/>
            </a:br>
            <a:r>
              <a:rPr lang="ru" sz="6600" i="1" dirty="0" smtClean="0"/>
              <a:t>Юта </a:t>
            </a:r>
            <a:r>
              <a:rPr lang="ru" sz="6600" i="1" dirty="0" smtClean="0"/>
              <a:t>Бондаровская</a:t>
            </a:r>
            <a:endParaRPr lang="ru" sz="6600" dirty="0"/>
          </a:p>
        </p:txBody>
      </p:sp>
      <p:sp>
        <p:nvSpPr>
          <p:cNvPr id="82" name="Shape 82"/>
          <p:cNvSpPr txBox="1">
            <a:spLocks noGrp="1"/>
          </p:cNvSpPr>
          <p:nvPr>
            <p:ph type="subTitle" idx="1"/>
          </p:nvPr>
        </p:nvSpPr>
        <p:spPr>
          <a:xfrm>
            <a:off x="899592" y="2787774"/>
            <a:ext cx="7772400" cy="109054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000" i="1" dirty="0" smtClean="0"/>
              <a:t>8 класс                                                                           </a:t>
            </a:r>
            <a:r>
              <a:rPr lang="ru" sz="2000" i="1" dirty="0" smtClean="0"/>
              <a:t>                                    МБОУ </a:t>
            </a:r>
            <a:r>
              <a:rPr lang="ru" sz="2000" i="1" dirty="0" smtClean="0"/>
              <a:t>Луговская СОШ</a:t>
            </a:r>
          </a:p>
          <a:p>
            <a:pPr lvl="0">
              <a:spcBef>
                <a:spcPts val="0"/>
              </a:spcBef>
              <a:buNone/>
            </a:pPr>
            <a:r>
              <a:rPr lang="ru" sz="2000" i="1" dirty="0" smtClean="0"/>
              <a:t>2017</a:t>
            </a:r>
            <a:endParaRPr lang="ru" sz="2000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Shape 87">
            <a:hlinkClick r:id="rId3"/>
          </p:cNvPr>
          <p:cNvPicPr preferRelativeResize="0"/>
          <p:nvPr/>
        </p:nvPicPr>
        <p:blipFill>
          <a:blip r:embed="rId4">
            <a:alphaModFix amt="86000"/>
          </a:blip>
          <a:stretch>
            <a:fillRect/>
          </a:stretch>
        </p:blipFill>
        <p:spPr>
          <a:xfrm>
            <a:off x="958400" y="469400"/>
            <a:ext cx="2743199" cy="3914774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Shape 88"/>
          <p:cNvSpPr txBox="1"/>
          <p:nvPr/>
        </p:nvSpPr>
        <p:spPr>
          <a:xfrm>
            <a:off x="3843425" y="811725"/>
            <a:ext cx="5046300" cy="2249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13-летняя Юта Бондаровская приехала из Ленинграда на каникулы в деревню под Псковом. С началом войны, переодевшись мальчишкой-нищим, помогала партизанам: собирала по округе сведения о расположении врага.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4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hape 93">
            <a:hlinkClick r:id="rId3"/>
          </p:cNvPr>
          <p:cNvPicPr preferRelativeResize="0"/>
          <p:nvPr/>
        </p:nvPicPr>
        <p:blipFill>
          <a:blip r:embed="rId4">
            <a:alphaModFix amt="78000"/>
          </a:blip>
          <a:stretch>
            <a:fillRect/>
          </a:stretch>
        </p:blipFill>
        <p:spPr>
          <a:xfrm>
            <a:off x="5222325" y="897175"/>
            <a:ext cx="3325099" cy="3255823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Shape 94"/>
          <p:cNvSpPr txBox="1"/>
          <p:nvPr/>
        </p:nvSpPr>
        <p:spPr>
          <a:xfrm>
            <a:off x="782375" y="1173550"/>
            <a:ext cx="3960899" cy="297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После освобождения </a:t>
            </a:r>
            <a:r>
              <a:rPr lang="ru" sz="1800" dirty="0" smtClean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Ленинградской области </a:t>
            </a:r>
            <a:r>
              <a:rPr lang="ru" sz="1800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от фашистских захватчиков девочка осталась в партизанском отряде. Как раз тогда формировалась 1-я Эстонская партизанская бригада для борьбы с врагом на территории Эстонии.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Shape 99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34150" y="494375"/>
            <a:ext cx="4873223" cy="2707349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Shape 100"/>
          <p:cNvSpPr txBox="1"/>
          <p:nvPr/>
        </p:nvSpPr>
        <p:spPr>
          <a:xfrm>
            <a:off x="831250" y="3325100"/>
            <a:ext cx="7677000" cy="1369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Бригада начала свой путь из Гдова. Оттуда пошли к поселку Каменный Пояс, расположенному на берегу Чудского озера. Чтобы попасть в эстонские леса, надо было перейти через озеро. Бригада с боем переходила линию фронта.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Shape 105" descr="04-k8c40s8osc4.th_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33725" y="1078875"/>
            <a:ext cx="4762500" cy="31813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Shape 106"/>
          <p:cNvSpPr txBox="1"/>
          <p:nvPr/>
        </p:nvSpPr>
        <p:spPr>
          <a:xfrm>
            <a:off x="469425" y="1281150"/>
            <a:ext cx="3080700" cy="3100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В этих </a:t>
            </a:r>
            <a:r>
              <a:rPr lang="ru" sz="1800" dirty="0" smtClean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тяжёлых </a:t>
            </a:r>
            <a:r>
              <a:rPr lang="ru" sz="1800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боях потеряли хозяйственный обоз, лошадей... Отряд в триста человек с ранеными на носилках передвигался пешком по колено в снегу. Голодными шли по льду озера день и ночь.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Shape 111" descr="05-карательный-отряд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8425" y="620062"/>
            <a:ext cx="4762500" cy="360997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Shape 112"/>
          <p:cNvSpPr txBox="1"/>
          <p:nvPr/>
        </p:nvSpPr>
        <p:spPr>
          <a:xfrm>
            <a:off x="5613525" y="811725"/>
            <a:ext cx="3207900" cy="3158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Спали, прижавшись друг к другу. Юта стойко выдержала этот переход. Увидев оставленный немцами хутор, партизаны разместились в избах. Тишину разорвали выстрелы врага, завязался кровавый бой.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Shape 117" descr="06-3f5b86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70675" y="935750"/>
            <a:ext cx="4762500" cy="344805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Shape 118"/>
          <p:cNvSpPr txBox="1"/>
          <p:nvPr/>
        </p:nvSpPr>
        <p:spPr>
          <a:xfrm>
            <a:off x="684575" y="782375"/>
            <a:ext cx="2953499" cy="2943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Партизаны, выиграв бой, отошли к лесу, но Юту в бригаде не нашли. </a:t>
            </a:r>
            <a:r>
              <a:rPr lang="ru" sz="1800" dirty="0" smtClean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Её нашли </a:t>
            </a:r>
            <a:r>
              <a:rPr lang="ru" sz="1800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позже. Юта Бондаровская, маленькая героиня большой войны, не расставшаяся со своим красным галстуком, пала смертью храбрых.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/>
        </p:nvSpPr>
        <p:spPr>
          <a:xfrm>
            <a:off x="5554825" y="1183375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8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Боевые друзья-партизаны похоронили отважную пионерку у небольшой речки, текущей вблизи хутора Роостоя, в восемнадцати километрах от Чудского озера. Это было 28 февраля 1944 года.</a:t>
            </a:r>
          </a:p>
        </p:txBody>
      </p:sp>
      <p:pic>
        <p:nvPicPr>
          <p:cNvPr id="124" name="Shape 1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33800" y="659425"/>
            <a:ext cx="3358250" cy="4171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/>
        </p:nvSpPr>
        <p:spPr>
          <a:xfrm>
            <a:off x="1242000" y="224950"/>
            <a:ext cx="6386100" cy="11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8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Юта Бондаровская посмертно награждена орденом Отечественной войны 1-й степени, медалью «Партизану Отечественной войны» 1 степени.</a:t>
            </a:r>
          </a:p>
        </p:txBody>
      </p:sp>
      <p:pic>
        <p:nvPicPr>
          <p:cNvPr id="130" name="Shape 130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58550" y="1447375"/>
            <a:ext cx="2743201" cy="2790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Shape 131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53350" y="976725"/>
            <a:ext cx="1756450" cy="3339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Shape 132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466975" y="1263775"/>
            <a:ext cx="2221336" cy="3339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/>
        </p:nvSpPr>
        <p:spPr>
          <a:xfrm>
            <a:off x="1865475" y="3051275"/>
            <a:ext cx="5158799" cy="714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ru" sz="2400" dirty="0">
              <a:solidFill>
                <a:srgbClr val="F3F3F3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38" name="Shape 138"/>
          <p:cNvSpPr txBox="1"/>
          <p:nvPr/>
        </p:nvSpPr>
        <p:spPr>
          <a:xfrm>
            <a:off x="2320250" y="1535425"/>
            <a:ext cx="4146600" cy="714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000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Спасибо </a:t>
            </a:r>
            <a:r>
              <a:rPr lang="ru" sz="3000" dirty="0" smtClean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за внимание</a:t>
            </a:r>
            <a:endParaRPr lang="ru" sz="3000" dirty="0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potlight">
  <a:themeElements>
    <a:clrScheme name="Custom 439">
      <a:dk1>
        <a:srgbClr val="000000"/>
      </a:dk1>
      <a:lt1>
        <a:srgbClr val="FFFFFF"/>
      </a:lt1>
      <a:dk2>
        <a:srgbClr val="5C6E95"/>
      </a:dk2>
      <a:lt2>
        <a:srgbClr val="ACB4C2"/>
      </a:lt2>
      <a:accent1>
        <a:srgbClr val="667E50"/>
      </a:accent1>
      <a:accent2>
        <a:srgbClr val="CFBF73"/>
      </a:accent2>
      <a:accent3>
        <a:srgbClr val="8C7C82"/>
      </a:accent3>
      <a:accent4>
        <a:srgbClr val="9ABF87"/>
      </a:accent4>
      <a:accent5>
        <a:srgbClr val="CF9462"/>
      </a:accent5>
      <a:accent6>
        <a:srgbClr val="A25642"/>
      </a:accent6>
      <a:hlink>
        <a:srgbClr val="5173A5"/>
      </a:hlink>
      <a:folHlink>
        <a:srgbClr val="68728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265</Words>
  <Application>Microsoft Office PowerPoint</Application>
  <PresentationFormat>Экран (16:9)</PresentationFormat>
  <Paragraphs>12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spotlight</vt:lpstr>
      <vt:lpstr>                                                                     Маленькая героиня большой войны Юта Бондаровская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Юта Бондаровская.</dc:title>
  <cp:lastModifiedBy>USER</cp:lastModifiedBy>
  <cp:revision>4</cp:revision>
  <dcterms:modified xsi:type="dcterms:W3CDTF">2017-04-14T07:46:25Z</dcterms:modified>
</cp:coreProperties>
</file>