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5" r:id="rId4"/>
    <p:sldId id="287" r:id="rId5"/>
    <p:sldId id="270" r:id="rId6"/>
    <p:sldId id="260" r:id="rId7"/>
    <p:sldId id="261" r:id="rId8"/>
    <p:sldId id="288" r:id="rId9"/>
    <p:sldId id="289" r:id="rId10"/>
    <p:sldId id="290" r:id="rId11"/>
    <p:sldId id="292" r:id="rId12"/>
    <p:sldId id="293" r:id="rId13"/>
    <p:sldId id="291" r:id="rId14"/>
    <p:sldId id="25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EE5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76CE3-FBEC-4BC8-A73C-7B0DE171704E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793A0-314D-419B-8893-E878571AAF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179388" y="188913"/>
            <a:ext cx="8785225" cy="6480175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02B7-8E13-4998-9FDE-A964B65F5127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FDE9F-B4AB-40B3-A90D-060646B7C6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17BF1-D5FD-4282-A96C-128DEBBC2712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E448B-63C2-4D2A-A335-B01D45202B9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64AF-93E2-438A-90FB-6AC12A858EAD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5BA1A-4B02-49C2-B330-762B103BE1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D42DC-8FAC-4131-8352-2556CE8DC34D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35D29-945F-4334-93BD-BCFD139839C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E293E-DF4E-4664-BFAC-D53B93F0B23C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C9F0E-F1D1-4172-A9C4-31E057FF8B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D6010-FCCA-4152-9B86-31EDB50B4BF1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07548-F252-4084-82FB-DC67C101001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BDB37-3A19-40D7-B2F7-CD86EDB8AA3B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03ABE-17D3-4FCF-9064-A33A1C36E1F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86423-340B-4662-8747-EF1338731D01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A6FC1-C51E-4690-9438-CF66ECA905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2DECC-BCCA-433F-A48E-ADD3C6A479A9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D23C2-6A13-4B8F-AB9E-423E7F2D93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F126-39F4-4BA8-AFE2-C99E79A9BD84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6536B-BF27-4B95-9977-DCBDD4C2F7C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08420B-03DB-4CA1-B717-AEFFFD57AA0B}" type="datetimeFigureOut">
              <a:rPr lang="ru-RU"/>
              <a:pPr>
                <a:defRPr/>
              </a:pPr>
              <a:t>13.10.2016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970ED-028E-4AB1-9793-E28DFE3FAB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179512" y="188640"/>
            <a:ext cx="8784976" cy="6480720"/>
          </a:xfrm>
          <a:prstGeom prst="rect">
            <a:avLst/>
          </a:prstGeom>
          <a:ln>
            <a:solidFill>
              <a:srgbClr val="FFFF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7897813" y="6642100"/>
            <a:ext cx="12461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linda6035.ucoz.ru/" TargetMode="External"/><Relationship Id="rId2" Type="http://schemas.openxmlformats.org/officeDocument/2006/relationships/hyperlink" Target="http://img-fotki.yandex.ru/get/6720/112424586.7b6/0_c017f_e0fb2b97_X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143240" y="5929330"/>
            <a:ext cx="5572164" cy="647695"/>
          </a:xfrm>
        </p:spPr>
        <p:txBody>
          <a:bodyPr/>
          <a:lstStyle/>
          <a:p>
            <a:pPr algn="ctr"/>
            <a:r>
              <a:rPr lang="ru-RU" sz="1400" cap="none" dirty="0" smtClean="0">
                <a:latin typeface="Times New Roman" pitchFamily="18" charset="0"/>
                <a:cs typeface="Times New Roman" pitchFamily="18" charset="0"/>
              </a:rPr>
              <a:t>Увельский муниципальный район</a:t>
            </a:r>
            <a:br>
              <a:rPr lang="ru-RU" sz="140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cap="none" dirty="0" smtClean="0">
                <a:latin typeface="Times New Roman" pitchFamily="18" charset="0"/>
                <a:cs typeface="Times New Roman" pitchFamily="18" charset="0"/>
              </a:rPr>
              <a:t>с. Кичигино</a:t>
            </a:r>
            <a:br>
              <a:rPr lang="ru-RU" sz="140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cap="none" dirty="0" smtClean="0">
                <a:latin typeface="Times New Roman" pitchFamily="18" charset="0"/>
                <a:cs typeface="Times New Roman" pitchFamily="18" charset="0"/>
              </a:rPr>
              <a:t>2016 год</a:t>
            </a:r>
            <a:endParaRPr lang="ru-RU" sz="1400" cap="non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0" y="285729"/>
            <a:ext cx="8358214" cy="5429287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казённое дошкольное образовательное учреждение 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«Детский сад № 24»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ПРОПЕДЕВТИКА РАННЕЙ ПРОФОРИЕНТАЦИИ ДОШКОЛЬНИКОВ ПОСРЕДСТВОМ СОВРЕМЕННЫХ ОБРАЗОВАТЕЛЬНЫХ ТЕХНОЛОГИЙ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Презентация педагогического проекта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 Пантелеева Е.Г.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2"/>
          <p:cNvSpPr>
            <a:spLocks noGrp="1"/>
          </p:cNvSpPr>
          <p:nvPr>
            <p:ph idx="4294967295"/>
          </p:nvPr>
        </p:nvSpPr>
        <p:spPr>
          <a:xfrm>
            <a:off x="214282" y="500042"/>
            <a:ext cx="8715436" cy="6072230"/>
          </a:xfrm>
        </p:spPr>
        <p:txBody>
          <a:bodyPr/>
          <a:lstStyle/>
          <a:p>
            <a:pPr algn="ctr">
              <a:buNone/>
            </a:pPr>
            <a:r>
              <a:rPr lang="ru-RU" sz="2800" b="1" i="1" dirty="0" smtClean="0">
                <a:latin typeface="Arial Narrow" pitchFamily="34" charset="0"/>
              </a:rPr>
              <a:t>Проблема ранней профориентации детей в ДОУ:</a:t>
            </a:r>
          </a:p>
          <a:p>
            <a:pPr lvl="0"/>
            <a:r>
              <a:rPr lang="ru-RU" sz="2800" dirty="0" smtClean="0">
                <a:latin typeface="Arial Narrow" pitchFamily="34" charset="0"/>
              </a:rPr>
              <a:t>Потенциальные возможности дошкольников к освоению опыта трудовой деятельности не реализуется в полной мере.</a:t>
            </a:r>
          </a:p>
          <a:p>
            <a:pPr lvl="0"/>
            <a:r>
              <a:rPr lang="ru-RU" sz="2800" dirty="0" smtClean="0">
                <a:latin typeface="Arial Narrow" pitchFamily="34" charset="0"/>
              </a:rPr>
              <a:t>Не отработана система ознакомления дошкольников с миром профессий.</a:t>
            </a:r>
          </a:p>
          <a:p>
            <a:pPr lvl="0"/>
            <a:r>
              <a:rPr lang="ru-RU" sz="2800" dirty="0" smtClean="0">
                <a:latin typeface="Arial Narrow" pitchFamily="34" charset="0"/>
              </a:rPr>
              <a:t>Работа педагогов в ДОУ по ознакомлению дошкольников с трудом взрослых не нацелена на современный региональный и муниципальный рынок труда.</a:t>
            </a:r>
          </a:p>
          <a:p>
            <a:pPr lvl="0"/>
            <a:r>
              <a:rPr lang="ru-RU" sz="2800" dirty="0" smtClean="0">
                <a:latin typeface="Arial Narrow" pitchFamily="34" charset="0"/>
              </a:rPr>
              <a:t>Нет преемственности в работе детского сада и школы в данном направлении.</a:t>
            </a:r>
            <a:r>
              <a:rPr lang="ru-RU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endParaRPr lang="ru-RU" dirty="0" smtClean="0"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2"/>
          <p:cNvSpPr>
            <a:spLocks noGrp="1"/>
          </p:cNvSpPr>
          <p:nvPr>
            <p:ph idx="4294967295"/>
          </p:nvPr>
        </p:nvSpPr>
        <p:spPr>
          <a:xfrm>
            <a:off x="428596" y="0"/>
            <a:ext cx="8715404" cy="6858000"/>
          </a:xfrm>
        </p:spPr>
        <p:txBody>
          <a:bodyPr/>
          <a:lstStyle/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sz="2400" dirty="0" smtClean="0">
                <a:latin typeface="Arial Narrow" pitchFamily="34" charset="0"/>
              </a:rPr>
              <a:t>Изучение </a:t>
            </a:r>
            <a:r>
              <a:rPr lang="ru-RU" sz="2400" dirty="0" smtClean="0">
                <a:latin typeface="Arial Narrow" pitchFamily="34" charset="0"/>
              </a:rPr>
              <a:t>психолого-педагогических условий развития ранних представлений дошкольника о профессиях</a:t>
            </a:r>
          </a:p>
          <a:p>
            <a:pPr lvl="0"/>
            <a:r>
              <a:rPr lang="ru-RU" sz="2400" dirty="0" smtClean="0">
                <a:latin typeface="Arial Narrow" pitchFamily="34" charset="0"/>
              </a:rPr>
              <a:t>Создание условий для осуществления </a:t>
            </a:r>
            <a:r>
              <a:rPr lang="ru-RU" sz="2400" dirty="0" err="1" smtClean="0">
                <a:latin typeface="Arial Narrow" pitchFamily="34" charset="0"/>
              </a:rPr>
              <a:t>профориентационной</a:t>
            </a:r>
            <a:r>
              <a:rPr lang="ru-RU" sz="2400" dirty="0" smtClean="0">
                <a:latin typeface="Arial Narrow" pitchFamily="34" charset="0"/>
              </a:rPr>
              <a:t> работы с дошкольниками</a:t>
            </a:r>
          </a:p>
          <a:p>
            <a:pPr lvl="0"/>
            <a:r>
              <a:rPr lang="ru-RU" sz="2400" dirty="0" smtClean="0">
                <a:latin typeface="Arial Narrow" pitchFamily="34" charset="0"/>
              </a:rPr>
              <a:t>Формирование различных знаний о мире профессий, стимулирование коммуникативной, познавательной, игровой и других форм активности детей в различных видах деятельности</a:t>
            </a:r>
          </a:p>
          <a:p>
            <a:pPr lvl="0"/>
            <a:r>
              <a:rPr lang="ru-RU" sz="2400" dirty="0" smtClean="0">
                <a:latin typeface="Arial Narrow" pitchFamily="34" charset="0"/>
              </a:rPr>
              <a:t>Способствование переходу родителей от роли пассивных наблюдателей к активному участию в воспитательно-образовательном процессе.</a:t>
            </a: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-1" y="1"/>
          <a:ext cx="9144002" cy="700724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14349"/>
                <a:gridCol w="6948187"/>
                <a:gridCol w="1481466"/>
              </a:tblGrid>
              <a:tr h="461439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Arial Narrow" pitchFamily="34" charset="0"/>
                          <a:ea typeface="Times New Roman"/>
                        </a:rPr>
                        <a:t>ПЛАН РЕАЛИЗАЦИИ ПРОЕКТА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</a:tr>
              <a:tr h="5355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№ этапа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Содержание 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Сроки реализации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</a:tr>
              <a:tr h="53551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Arial Narrow" pitchFamily="34" charset="0"/>
                        </a:rPr>
                        <a:t>I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Подготовительный:</a:t>
                      </a:r>
                      <a:r>
                        <a:rPr lang="ru-RU" sz="1800" dirty="0">
                          <a:latin typeface="Arial Narrow" pitchFamily="34" charset="0"/>
                        </a:rPr>
                        <a:t> Изучение психолого-педагогических условий развития ранних представлений дошкольников о профессиях»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44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Психологические аспекты формирования ранних представлений ребенка о профессиях.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Периодизация возрастного развития человека Е.А. Климова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Современные образовательные технологии</a:t>
                      </a:r>
                      <a:endParaRPr lang="ru-RU" sz="18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Сентябрь-октябрь 2014 года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</a:tr>
              <a:tr h="267759">
                <a:tc rowSpan="5"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Arial Narrow" pitchFamily="34" charset="0"/>
                        </a:rPr>
                        <a:t>II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Практический:</a:t>
                      </a:r>
                      <a:r>
                        <a:rPr lang="ru-RU" sz="1800" dirty="0">
                          <a:latin typeface="Arial Narrow" pitchFamily="34" charset="0"/>
                        </a:rPr>
                        <a:t> Реализация проектной деятельности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5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>
                          <a:latin typeface="Arial Narrow" pitchFamily="34" charset="0"/>
                        </a:rPr>
                        <a:t>Модуль «Знакомство с профессиями детского сада»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2014-2015 учебный год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</a:tr>
              <a:tr h="535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Модуль «Кем работают родители?»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2015-2016 учебный год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</a:tr>
              <a:tr h="535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Модуль «Знакомство с профессиями родного села»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2016-2017 учебный год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</a:tr>
              <a:tr h="5355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>
                          <a:latin typeface="Arial Narrow" pitchFamily="34" charset="0"/>
                        </a:rPr>
                        <a:t>Модуль «Знакомство с современными профессиями Уральского региона»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2017-2018 учебный год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</a:tr>
              <a:tr h="26775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Arial Narrow" pitchFamily="34" charset="0"/>
                        </a:rPr>
                        <a:t>III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Arial Narrow" pitchFamily="34" charset="0"/>
                        </a:rPr>
                        <a:t>Заключительный </a:t>
                      </a:r>
                      <a:endParaRPr lang="ru-RU" sz="1800" b="1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17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Промежуточный итог реализации проекта</a:t>
                      </a:r>
                    </a:p>
                    <a:p>
                      <a:pPr marL="342900" lvl="0" indent="-342900"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Корректировка развития проектной деятельности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 Narrow" pitchFamily="34" charset="0"/>
                        </a:rPr>
                        <a:t>Сентябрь 2016 года</a:t>
                      </a:r>
                      <a:endParaRPr lang="ru-RU" sz="18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</a:tr>
              <a:tr h="721725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Общий итог реализации проекта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latin typeface="Arial Narrow" pitchFamily="34" charset="0"/>
                        </a:rPr>
                        <a:t>Определение 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перспектив развития </a:t>
                      </a:r>
                      <a:r>
                        <a:rPr lang="ru-RU" sz="1800" dirty="0">
                          <a:latin typeface="Arial Narrow" pitchFamily="34" charset="0"/>
                        </a:rPr>
                        <a:t>проектной деятельности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 Narrow" pitchFamily="34" charset="0"/>
                        </a:rPr>
                        <a:t>Апрель – май 2018 года</a:t>
                      </a:r>
                      <a:endParaRPr lang="ru-RU" sz="18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45937" marR="45937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71546"/>
            <a:ext cx="7772400" cy="1571636"/>
          </a:xfrm>
        </p:spPr>
        <p:txBody>
          <a:bodyPr/>
          <a:lstStyle/>
          <a:p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НАЗВАНИЕ МОДУЛЯ:</a:t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>Знакомство с профессиями детского сада</a:t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 ЦЕЛЬ И ЗАДАЧИ </a:t>
            </a: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endParaRPr lang="ru-RU" sz="2400" b="1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000240"/>
            <a:ext cx="8429684" cy="4572032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ЦЕЛЬ: </a:t>
            </a:r>
            <a:r>
              <a:rPr lang="ru-RU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Знакомство детей с профессиями детского сада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ЗАДАЧИ: </a:t>
            </a:r>
            <a:r>
              <a:rPr lang="ru-RU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учить детей наблюдать за работой взрослых; развивать интерес к профессиональной деятельности; воспитывать желание трудиться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DSCF821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90" y="364331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Рисунок 4" descr="DSCF6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64331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Содержимое 3" descr="DSCF8129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28596" y="500042"/>
            <a:ext cx="3840001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643438" y="1428736"/>
            <a:ext cx="3643338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</a:rPr>
              <a:t>ЭКСКУРСИИ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</a:rPr>
              <a:t>ПО ДЕТСКОМУ САДУ</a:t>
            </a:r>
            <a:endParaRPr lang="ru-RU" sz="28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2678511"/>
            <a:ext cx="5048257" cy="3786192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Содержимое 5" descr="DSCF818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034" y="500042"/>
            <a:ext cx="4800605" cy="3600453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71546"/>
            <a:ext cx="7772400" cy="1571636"/>
          </a:xfrm>
        </p:spPr>
        <p:txBody>
          <a:bodyPr/>
          <a:lstStyle/>
          <a:p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НАЗВАНИЕ МОДУЛЯ:</a:t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>Кем работают родители</a:t>
            </a: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> ЦЕЛЬ И ЗАДАЧИ </a:t>
            </a: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i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Arial Narrow" pitchFamily="34" charset="0"/>
                <a:cs typeface="Times New Roman" pitchFamily="18" charset="0"/>
              </a:rPr>
            </a:br>
            <a:r>
              <a:rPr lang="ru-RU" sz="2400" b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Arial Narrow" pitchFamily="34" charset="0"/>
                <a:cs typeface="Times New Roman" pitchFamily="18" charset="0"/>
              </a:rPr>
            </a:br>
            <a:endParaRPr lang="ru-RU" sz="2400" b="1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857364"/>
            <a:ext cx="8429684" cy="4572032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ЦЕЛЬ: </a:t>
            </a:r>
            <a:r>
              <a:rPr lang="ru-RU" sz="2800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Знакомство детей с профессиями </a:t>
            </a:r>
            <a:r>
              <a:rPr lang="ru-RU" sz="2800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родителей</a:t>
            </a:r>
          </a:p>
          <a:p>
            <a:pPr algn="l"/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ЗАДАЧИ: </a:t>
            </a:r>
            <a:r>
              <a:rPr lang="ru-RU" sz="2800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познакомить детей с трудовыми действиями, совершаемыми взрослыми, с результатами труда взрослых, оборудованием, инструментами, необходимыми для работы людям, работающим в разных сферах; развивать любознательность и интерес к профессиональной деятельности ; воспитывать положительное отношение и уважение к труду взрослых.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DSCF821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90" y="364331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Рисунок 4" descr="DSCF6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64331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Содержимое 3" descr="DSCF8129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28596" y="500042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643438" y="1428736"/>
            <a:ext cx="3643338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 Narrow" pitchFamily="34" charset="0"/>
              </a:rPr>
              <a:t>ЗНАКОМСТВО С ПРОФЕССИЯМИ РОДИТЕЛЕЙ</a:t>
            </a:r>
            <a:endParaRPr lang="ru-RU" sz="28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3143304" y="1928802"/>
            <a:ext cx="8429684" cy="4572032"/>
          </a:xfrm>
        </p:spPr>
        <p:txBody>
          <a:bodyPr/>
          <a:lstStyle/>
          <a:p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Arial Narrow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5" y="1"/>
          <a:ext cx="9072594" cy="685800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571768"/>
                <a:gridCol w="6500826"/>
              </a:tblGrid>
              <a:tr h="4027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НАЗВАНИЕ МОДУЛЯ</a:t>
                      </a:r>
                      <a:endParaRPr lang="ru-RU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ЦЕЛЬ И ЗАДАЧИ МОДУЛЯ</a:t>
                      </a:r>
                      <a:endParaRPr lang="ru-RU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27807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Arial Narrow" pitchFamily="34" charset="0"/>
                        </a:rPr>
                        <a:t>Знакомство с профессиями родного села</a:t>
                      </a:r>
                    </a:p>
                    <a:p>
                      <a:endParaRPr lang="ru-RU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Arial Narrow" pitchFamily="34" charset="0"/>
                        </a:rPr>
                        <a:t>Цель: 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Обогащение представлений детей о труде взрослых и роли труда в жизни каждого человека</a:t>
                      </a:r>
                    </a:p>
                    <a:p>
                      <a:r>
                        <a:rPr lang="ru-RU" sz="1800" b="1" dirty="0" smtClean="0">
                          <a:latin typeface="Arial Narrow" pitchFamily="34" charset="0"/>
                        </a:rPr>
                        <a:t>Задачи: 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формировать способность представлять и удерживать в сознании цепочку взаимосвязанных событий; расширять знания детей о трудовых действиях, совершаемых взрослыми, о результатах труда взрослых, работающих в разных сферах; развивать любознательность и интерес к профессиональной деятельности взрослых; воспитывать положительное отношение и уважение к труду взрослых.</a:t>
                      </a:r>
                      <a:endParaRPr lang="ru-RU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6745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Arial Narrow" pitchFamily="34" charset="0"/>
                        </a:rPr>
                        <a:t>Знакомство с современными профессиями Уральского региона</a:t>
                      </a:r>
                    </a:p>
                    <a:p>
                      <a:endParaRPr lang="ru-RU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Arial Narrow" pitchFamily="34" charset="0"/>
                        </a:rPr>
                        <a:t>Цель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: Развивать умение включать в игровой процесс деятельность людей </a:t>
                      </a:r>
                      <a:r>
                        <a:rPr lang="ru-RU" sz="1800" dirty="0" err="1" smtClean="0">
                          <a:latin typeface="Arial Narrow" pitchFamily="34" charset="0"/>
                        </a:rPr>
                        <a:t>разн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 Narrow" pitchFamily="34" charset="0"/>
                        </a:rPr>
                        <a:t>ых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 профессий. </a:t>
                      </a:r>
                    </a:p>
                    <a:p>
                      <a:r>
                        <a:rPr lang="ru-RU" sz="1800" b="1" dirty="0" smtClean="0">
                          <a:latin typeface="Arial Narrow" pitchFamily="34" charset="0"/>
                        </a:rPr>
                        <a:t>Задачи: </a:t>
                      </a:r>
                      <a:r>
                        <a:rPr lang="ru-RU" sz="1800" dirty="0" smtClean="0">
                          <a:latin typeface="Arial Narrow" pitchFamily="34" charset="0"/>
                        </a:rPr>
                        <a:t>организовывать деятельность детей, опираясь на игру, постепенно подводя их к выполнению учебных заданий; формировать умение осуществлять собственный выбор, самостоятельно планировать основные этапы своей и общей работы; развивать положительную мотивацию к получению знаний; воспитывать бережное отношение, уважение к людям и результатам труда, стремление участвовать в трудовой деятельности взрослых. </a:t>
                      </a:r>
                    </a:p>
                    <a:p>
                      <a:endParaRPr lang="ru-RU" sz="1800" dirty="0" smtClean="0">
                        <a:latin typeface="Arial Narrow" pitchFamily="34" charset="0"/>
                      </a:endParaRPr>
                    </a:p>
                    <a:p>
                      <a:endParaRPr lang="ru-RU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4" name="Рисунок 3" descr="doshkolnikam-v-mire-profess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1142984"/>
            <a:ext cx="2643206" cy="3560177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26" name="Picture 2" descr="D:\РАБОТА\ШПН\аукцион пед идей\интерактивная игра УГАДАЙ ПРОФЕССИЮ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71480"/>
            <a:ext cx="3429024" cy="2571768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Рисунок 5" descr="РАДУГ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3643314"/>
            <a:ext cx="3571900" cy="2678925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026" name="Picture 2" descr="D:\РАБОТА\ШПН\аукцион пед идей\интерактивная игра УГАДАЙ ПРОФЕССИЮ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596" y="42860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Рисунок 5" descr="РАДУГ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571876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2" descr="D:\РАБОТА\ШПН\аукцион пед идей\интерактивная игра УГАДАЙ ПРОФЕССИЮ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29190" y="428604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2" descr="D:\РАБОТА\ШПН\аукцион пед идей\интерактивная игра УГАДАЙ ПРОФЕССИЮ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929190" y="3571876"/>
            <a:ext cx="3840000" cy="2880000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3116"/>
            <a:ext cx="8229600" cy="1143000"/>
          </a:xfrm>
        </p:spPr>
        <p:txBody>
          <a:bodyPr/>
          <a:lstStyle/>
          <a:p>
            <a:r>
              <a:rPr lang="ru-RU" sz="4800" b="1" dirty="0" smtClean="0">
                <a:latin typeface="Arial Narrow" pitchFamily="34" charset="0"/>
              </a:rPr>
              <a:t>Спасибо за внимание!</a:t>
            </a:r>
            <a:endParaRPr lang="ru-RU" sz="4800" b="1" dirty="0"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60648"/>
          </a:xfrm>
        </p:spPr>
        <p:txBody>
          <a:bodyPr/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Фон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http://img-fotki.yandex.ru/get/6720/112424586.7b6/0_c017f_e0fb2b97_XL.jpg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0"/>
            <a:ext cx="3816424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Интернет-ресурсы:</a:t>
            </a:r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539750" y="1556792"/>
            <a:ext cx="7993063" cy="4968551"/>
            <a:chOff x="539552" y="260648"/>
            <a:chExt cx="7992888" cy="531081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39552" y="260648"/>
              <a:ext cx="7992888" cy="27305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000" dirty="0">
                <a:latin typeface="Monotype Corsiva" pitchFamily="66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>
                  <a:latin typeface="Monotype Corsiva" pitchFamily="66" charset="0"/>
                </a:rPr>
                <a:t>источник шаблона: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000" dirty="0">
                <a:latin typeface="Monotype Corsiva" pitchFamily="66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Фокина Лидия Петровна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учитель начальных классов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МКОУ «СОШ ст. Евсино»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Искитимского района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</a:rPr>
                <a:t>Новосибирской области</a:t>
              </a:r>
              <a:endParaRPr lang="ru-RU" sz="20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7" name="Прямоугольник 3"/>
            <p:cNvSpPr>
              <a:spLocks noChangeArrowheads="1"/>
            </p:cNvSpPr>
            <p:nvPr/>
          </p:nvSpPr>
          <p:spPr bwMode="auto">
            <a:xfrm>
              <a:off x="2699792" y="4559241"/>
              <a:ext cx="3628503" cy="1012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latin typeface="Monotype Corsiva" pitchFamily="66" charset="0"/>
                </a:rPr>
                <a:t>Сайт </a:t>
              </a:r>
              <a:r>
                <a:rPr lang="en-US" sz="2400" b="1" dirty="0">
                  <a:latin typeface="Monotype Corsiva" pitchFamily="66" charset="0"/>
                  <a:hlinkClick r:id="rId3"/>
                </a:rPr>
                <a:t>http://linda6035.ucoz.ru/</a:t>
              </a:r>
              <a:r>
                <a:rPr lang="ru-RU" sz="2400" b="1" dirty="0">
                  <a:latin typeface="Monotype Corsiva" pitchFamily="66" charset="0"/>
                </a:rPr>
                <a:t>    </a:t>
              </a:r>
              <a:r>
                <a:rPr lang="ru-RU" sz="2400" b="1" i="1" dirty="0">
                  <a:latin typeface="Monotype Corsiva" pitchFamily="66" charset="0"/>
                </a:rPr>
                <a:t>  </a:t>
              </a:r>
              <a:endParaRPr lang="ru-RU" sz="2400" b="1" dirty="0">
                <a:latin typeface="Monotype Corsiva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1053</TotalTime>
  <Words>472</Words>
  <Application>Microsoft Office PowerPoint</Application>
  <PresentationFormat>Экран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Увельский муниципальный район с. Кичигино 2016 год</vt:lpstr>
      <vt:lpstr>Слайд 2</vt:lpstr>
      <vt:lpstr>Слайд 3</vt:lpstr>
      <vt:lpstr>Слайд 4</vt:lpstr>
      <vt:lpstr>НАЗВАНИЕ МОДУЛЯ:  Знакомство с профессиями детского сада    ЦЕЛЬ И ЗАДАЧИ    </vt:lpstr>
      <vt:lpstr>Слайд 6</vt:lpstr>
      <vt:lpstr>Слайд 7</vt:lpstr>
      <vt:lpstr>НАЗВАНИЕ МОДУЛЯ:  Кем работают родители   ЦЕЛЬ И ЗАДАЧИ    </vt:lpstr>
      <vt:lpstr>Слайд 9</vt:lpstr>
      <vt:lpstr>Слайд 10</vt:lpstr>
      <vt:lpstr>Слайд 11</vt:lpstr>
      <vt:lpstr>Слайд 12</vt:lpstr>
      <vt:lpstr>Спасибо за внимание!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User</cp:lastModifiedBy>
  <cp:revision>83</cp:revision>
  <dcterms:created xsi:type="dcterms:W3CDTF">2013-07-10T15:03:44Z</dcterms:created>
  <dcterms:modified xsi:type="dcterms:W3CDTF">2016-10-13T01:57:17Z</dcterms:modified>
</cp:coreProperties>
</file>