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4" r:id="rId5"/>
    <p:sldId id="261" r:id="rId6"/>
    <p:sldId id="265" r:id="rId7"/>
    <p:sldId id="263" r:id="rId8"/>
    <p:sldId id="259" r:id="rId9"/>
    <p:sldId id="260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7FB33-06BE-47CC-9A8A-860684ECB956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584EE-16B2-4DB3-8AC2-A4F2E1B2EE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2229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accent2">
                <a:lumMod val="60000"/>
                <a:lumOff val="4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857364"/>
            <a:ext cx="238125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8358" y="2143116"/>
            <a:ext cx="216564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3" y="642918"/>
            <a:ext cx="235745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8604"/>
            <a:ext cx="2380507" cy="3333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Все три пути </a:t>
            </a:r>
            <a:r>
              <a:rPr lang="ru-RU" i="1" u="sng" dirty="0" smtClean="0"/>
              <a:t>одинаково </a:t>
            </a:r>
            <a:r>
              <a:rPr lang="ru-RU" i="1" dirty="0" smtClean="0"/>
              <a:t>целесообразны, все три деятельности </a:t>
            </a:r>
            <a:r>
              <a:rPr lang="ru-RU" i="1" u="sng" dirty="0" smtClean="0"/>
              <a:t>одинаково </a:t>
            </a:r>
            <a:r>
              <a:rPr lang="ru-RU" i="1" dirty="0" smtClean="0"/>
              <a:t>необходимы для скорейшего осуществления народной революции. </a:t>
            </a:r>
            <a:r>
              <a:rPr lang="ru-RU" dirty="0" smtClean="0"/>
              <a:t>П. Н. Ткачев.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857364"/>
            <a:ext cx="238125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8358" y="2143116"/>
            <a:ext cx="216564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3" y="642918"/>
            <a:ext cx="235745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00042"/>
            <a:ext cx="2380507" cy="3333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Все три пути </a:t>
            </a:r>
            <a:r>
              <a:rPr lang="ru-RU" i="1" u="sng" dirty="0" smtClean="0"/>
              <a:t>одинаково </a:t>
            </a:r>
            <a:r>
              <a:rPr lang="ru-RU" i="1" dirty="0" smtClean="0"/>
              <a:t>целесообразны, все три деятельности </a:t>
            </a:r>
            <a:r>
              <a:rPr lang="ru-RU" i="1" u="sng" dirty="0" smtClean="0"/>
              <a:t>одинаково </a:t>
            </a:r>
            <a:r>
              <a:rPr lang="ru-RU" i="1" dirty="0" smtClean="0"/>
              <a:t>необходимы для скорейшего осуществления народной революции. </a:t>
            </a:r>
            <a:r>
              <a:rPr lang="ru-RU" dirty="0" smtClean="0"/>
              <a:t>П. Н. Ткачев.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14282" y="400050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Александр</a:t>
            </a:r>
            <a:r>
              <a:rPr lang="en-US" dirty="0" smtClean="0"/>
              <a:t> II</a:t>
            </a:r>
            <a:r>
              <a:rPr lang="ru-RU" dirty="0" smtClean="0"/>
              <a:t> (1818-1881гг)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143504" y="3786190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М.А. Бакунин (1814-1876 гг.)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215174" y="5286388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П. Л. Лавров (1823-1900 гг.)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714612" y="5357826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П.Н. Ткачев </a:t>
            </a:r>
          </a:p>
          <a:p>
            <a:r>
              <a:rPr lang="ru-RU" dirty="0" smtClean="0"/>
              <a:t>(1844-1886 гг.)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329642" cy="4896544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«Зарождение революционного народничества и его идеология»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015286" cy="335758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 </a:t>
            </a:r>
            <a:r>
              <a:rPr lang="ru-RU" b="1" dirty="0" smtClean="0">
                <a:solidFill>
                  <a:srgbClr val="FF0000"/>
                </a:solidFill>
              </a:rPr>
              <a:t>сформулировать представления о деятельности революционного народничества и его идеологии в 1870-е гг.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204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Лист самооценки ученика(</a:t>
            </a:r>
            <a:r>
              <a:rPr lang="ru-RU" dirty="0" err="1" smtClean="0">
                <a:solidFill>
                  <a:srgbClr val="FF0000"/>
                </a:solidFill>
              </a:rPr>
              <a:t>цы</a:t>
            </a:r>
            <a:r>
              <a:rPr lang="ru-RU" smtClean="0">
                <a:solidFill>
                  <a:srgbClr val="FF0000"/>
                </a:solidFill>
              </a:rPr>
              <a:t>)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13578961"/>
              </p:ext>
            </p:extLst>
          </p:nvPr>
        </p:nvGraphicFramePr>
        <p:xfrm>
          <a:off x="827584" y="1247377"/>
          <a:ext cx="7676356" cy="3261743"/>
        </p:xfrm>
        <a:graphic>
          <a:graphicData uri="http://schemas.openxmlformats.org/drawingml/2006/table">
            <a:tbl>
              <a:tblPr/>
              <a:tblGrid>
                <a:gridCol w="2051546"/>
                <a:gridCol w="2624071"/>
                <a:gridCol w="3000739"/>
              </a:tblGrid>
              <a:tr h="865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Критерии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Мои комментарии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r>
                        <a:rPr lang="ru-RU" sz="2400" b="1">
                          <a:latin typeface="Times New Roman"/>
                          <a:ea typeface="Times New Roman"/>
                        </a:rPr>
                        <a:t>Оценка  (1-5 баллов)</a:t>
                      </a: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8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Урок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5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Активность на уроке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58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Личный вклад в работу группы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l"/>
                        </a:tabLst>
                      </a:pP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7839515"/>
              </p:ext>
            </p:extLst>
          </p:nvPr>
        </p:nvGraphicFramePr>
        <p:xfrm>
          <a:off x="251520" y="5445224"/>
          <a:ext cx="8712965" cy="9361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2593"/>
                <a:gridCol w="1742593"/>
                <a:gridCol w="1483364"/>
                <a:gridCol w="1872208"/>
                <a:gridCol w="1872207"/>
              </a:tblGrid>
              <a:tr h="9361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Биография </a:t>
                      </a:r>
                      <a:endParaRPr lang="ru-RU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Направление борьбы</a:t>
                      </a:r>
                      <a:endParaRPr lang="ru-RU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Тактика </a:t>
                      </a:r>
                      <a:endParaRPr lang="ru-RU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Программа/ идеология</a:t>
                      </a:r>
                      <a:endParaRPr lang="ru-RU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Издаваемые документы</a:t>
                      </a:r>
                      <a:endParaRPr lang="ru-RU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Задания для групп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10445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1 группа: выявление причин, идеологии народников;</a:t>
            </a:r>
          </a:p>
          <a:p>
            <a:pPr marL="0" indent="0">
              <a:buNone/>
            </a:pPr>
            <a:r>
              <a:rPr lang="ru-RU" dirty="0" smtClean="0"/>
              <a:t>2 группа: представление М.А. Бакунина;</a:t>
            </a:r>
          </a:p>
          <a:p>
            <a:pPr marL="0" indent="0">
              <a:buNone/>
            </a:pPr>
            <a:r>
              <a:rPr lang="ru-RU" dirty="0" smtClean="0"/>
              <a:t>3 группа: представление П.Л. Лаврова;</a:t>
            </a:r>
          </a:p>
          <a:p>
            <a:pPr marL="0" indent="0">
              <a:buNone/>
            </a:pPr>
            <a:r>
              <a:rPr lang="ru-RU" dirty="0" smtClean="0"/>
              <a:t>4 группа:  представление П.Л. Ткачева.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1587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280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Физкультминутка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Здоровьесберегающие технологии при работе с компьютером. Комфортное рабочее место. Гимнастика для глаз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277" y="1114346"/>
            <a:ext cx="3464042" cy="286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Здоровьесберегающие технологии при работе с компьютером. Комфортное рабочее место. Гимнастика для глаз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42319"/>
            <a:ext cx="2735704" cy="290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Здоровьесберегающие технологии при работе с компьютером. Комфортное рабочее место. Гимнастика для глаз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31176"/>
            <a:ext cx="2952328" cy="306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2353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type="title"/>
          </p:nvPr>
        </p:nvSpPr>
        <p:spPr>
          <a:xfrm>
            <a:off x="500034" y="642918"/>
            <a:ext cx="7901014" cy="5940444"/>
          </a:xfrm>
        </p:spPr>
        <p:txBody>
          <a:bodyPr>
            <a:noAutofit/>
          </a:bodyPr>
          <a:lstStyle/>
          <a:p>
            <a:pPr algn="l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Составьте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синквейн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строка – заголовок, в который выносится ключевое слово, понятие, тема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синквейна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выраженное в форме существительного.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 строка – два прилагательных.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 строка – три глагола.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 строка – фраза, несущая определенный смысл.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 строка – резюме, вывод, одно слово, существительное.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7758138" cy="5511816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1-народничество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2-революцеонное, анархистское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3-требует, настраивает, пропагандирует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4-поднятие крестьян на бунт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5-революция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57272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Домашнее задание</a:t>
            </a:r>
            <a:endParaRPr lang="ru-RU" sz="32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85794"/>
            <a:ext cx="8258204" cy="469742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§ 25 повторить, написать небольшое рассуждение на тему используя технологию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ПОПС: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 – позиция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 – объяснение (или обоснование)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 – пример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– следствие (или суждение)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Первое из предложений (позиция) должно начинаться со слов: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«Я считаю, что…».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Второе предложение (объяснение, обоснование своей позиции) начинается со слов: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«Потому что …».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Третье предложение (ориентированное на умение доказать правоту своей позиции на практике) начинается со слов: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«Я могу это доказать это на примере …».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И, наконец, четвертое предложение (следствие, суждение, выводы) начинается со слов: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«Исходя из этого, я делаю вывод о том, что…».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300</Words>
  <Application>Microsoft Office PowerPoint</Application>
  <PresentationFormat>Экран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Тема: «Зарождение революционного народничества и его идеология» </vt:lpstr>
      <vt:lpstr>Цель: сформулировать представления о деятельности революционного народничества и его идеологии в 1870-е гг.</vt:lpstr>
      <vt:lpstr>Лист самооценки ученика(цы)</vt:lpstr>
      <vt:lpstr>Задания для групп</vt:lpstr>
      <vt:lpstr>Физкультминутка</vt:lpstr>
      <vt:lpstr>Составьте синквейн: 1 строка – заголовок, в который выносится ключевое слово, понятие, тема синквейна, выраженное в форме существительного. 2 строка – два прилагательных. 3 строка – три глагола.  4 строка – фраза, несущая определенный смысл. 5 строка – резюме, вывод, одно слово, существительное. </vt:lpstr>
      <vt:lpstr>1-народничество 2-революцеонное, анархистское 3-требует, настраивает, пропагандирует 4-поднятие крестьян на бунт 5-революция 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10</cp:revision>
  <dcterms:created xsi:type="dcterms:W3CDTF">2013-04-10T16:44:22Z</dcterms:created>
  <dcterms:modified xsi:type="dcterms:W3CDTF">2013-04-11T16:50:48Z</dcterms:modified>
</cp:coreProperties>
</file>