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3" r:id="rId4"/>
    <p:sldId id="258" r:id="rId5"/>
    <p:sldId id="276" r:id="rId6"/>
    <p:sldId id="279" r:id="rId7"/>
    <p:sldId id="272" r:id="rId8"/>
    <p:sldId id="280" r:id="rId9"/>
    <p:sldId id="262" r:id="rId10"/>
    <p:sldId id="281" r:id="rId11"/>
    <p:sldId id="277" r:id="rId12"/>
    <p:sldId id="278" r:id="rId13"/>
    <p:sldId id="282" r:id="rId14"/>
    <p:sldId id="274" r:id="rId15"/>
    <p:sldId id="265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2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35929F-05AD-4E23-8039-D250FCC458B7}" type="doc">
      <dgm:prSet loTypeId="urn:microsoft.com/office/officeart/2005/8/layout/pyramid2" loCatId="list" qsTypeId="urn:microsoft.com/office/officeart/2005/8/quickstyle/simple1" qsCatId="simple" csTypeId="urn:microsoft.com/office/officeart/2005/8/colors/colorful1#1" csCatId="colorful" phldr="1"/>
      <dgm:spPr/>
    </dgm:pt>
    <dgm:pt modelId="{56CD1866-042B-4B7A-A948-5C723C166C9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Интеллектуально образованная </a:t>
          </a:r>
          <a:endParaRPr lang="ru-RU" b="1" baseline="0" dirty="0">
            <a:solidFill>
              <a:schemeClr val="tx1">
                <a:lumMod val="2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CFC23A9-BC56-4CA5-B7EC-E63AE66A7294}" type="parTrans" cxnId="{5D2C87C7-752C-4FAB-92F3-0A397764728F}">
      <dgm:prSet/>
      <dgm:spPr/>
      <dgm:t>
        <a:bodyPr/>
        <a:lstStyle/>
        <a:p>
          <a:endParaRPr lang="ru-RU"/>
        </a:p>
      </dgm:t>
    </dgm:pt>
    <dgm:pt modelId="{807ED102-B559-4000-BF24-B7BED7A5E995}" type="sibTrans" cxnId="{5D2C87C7-752C-4FAB-92F3-0A397764728F}">
      <dgm:prSet/>
      <dgm:spPr/>
      <dgm:t>
        <a:bodyPr/>
        <a:lstStyle/>
        <a:p>
          <a:endParaRPr lang="ru-RU"/>
        </a:p>
      </dgm:t>
    </dgm:pt>
    <dgm:pt modelId="{7FEBED17-5F3A-4FFE-912C-F65D41D2C7D0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Ориентированная  на результат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3F1D7F31-2B72-490C-BE12-DFF4797D70B5}" type="parTrans" cxnId="{943D4E8C-AF32-48AE-8504-E36EDAE4D463}">
      <dgm:prSet/>
      <dgm:spPr/>
      <dgm:t>
        <a:bodyPr/>
        <a:lstStyle/>
        <a:p>
          <a:endParaRPr lang="ru-RU"/>
        </a:p>
      </dgm:t>
    </dgm:pt>
    <dgm:pt modelId="{9AC36CA3-5904-4DD6-9C8A-E71F74104CEC}" type="sibTrans" cxnId="{943D4E8C-AF32-48AE-8504-E36EDAE4D463}">
      <dgm:prSet/>
      <dgm:spPr/>
      <dgm:t>
        <a:bodyPr/>
        <a:lstStyle/>
        <a:p>
          <a:endParaRPr lang="ru-RU"/>
        </a:p>
      </dgm:t>
    </dgm:pt>
    <dgm:pt modelId="{C80D0DD0-CC5A-4E80-8830-13AF73AC6E8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успешная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662DFFCB-7AD0-4499-B1B5-6F2ACCED3253}" type="parTrans" cxnId="{7E1C09AD-1562-4BCF-AF02-C7F0B9173819}">
      <dgm:prSet/>
      <dgm:spPr/>
      <dgm:t>
        <a:bodyPr/>
        <a:lstStyle/>
        <a:p>
          <a:endParaRPr lang="ru-RU"/>
        </a:p>
      </dgm:t>
    </dgm:pt>
    <dgm:pt modelId="{246F3C8C-330F-40CC-9685-61885E3FF1CA}" type="sibTrans" cxnId="{7E1C09AD-1562-4BCF-AF02-C7F0B9173819}">
      <dgm:prSet/>
      <dgm:spPr/>
      <dgm:t>
        <a:bodyPr/>
        <a:lstStyle/>
        <a:p>
          <a:endParaRPr lang="ru-RU"/>
        </a:p>
      </dgm:t>
    </dgm:pt>
    <dgm:pt modelId="{0314C96A-BD19-4E88-85C0-6907A597FFA9}" type="pres">
      <dgm:prSet presAssocID="{1535929F-05AD-4E23-8039-D250FCC458B7}" presName="compositeShape" presStyleCnt="0">
        <dgm:presLayoutVars>
          <dgm:dir/>
          <dgm:resizeHandles/>
        </dgm:presLayoutVars>
      </dgm:prSet>
      <dgm:spPr/>
    </dgm:pt>
    <dgm:pt modelId="{FEC43ABB-836C-4A72-BF84-CBDF86A70A1E}" type="pres">
      <dgm:prSet presAssocID="{1535929F-05AD-4E23-8039-D250FCC458B7}" presName="pyramid" presStyleLbl="node1" presStyleIdx="0" presStyleCnt="1" custScaleX="92047" custLinFactNeighborX="-1307"/>
      <dgm:spPr>
        <a:solidFill>
          <a:srgbClr val="C00000"/>
        </a:solidFill>
      </dgm:spPr>
    </dgm:pt>
    <dgm:pt modelId="{A41519C4-B504-4AE1-A227-73DCFA09D2A4}" type="pres">
      <dgm:prSet presAssocID="{1535929F-05AD-4E23-8039-D250FCC458B7}" presName="theList" presStyleCnt="0"/>
      <dgm:spPr/>
    </dgm:pt>
    <dgm:pt modelId="{F42C5E33-D380-48E4-B826-0E111075435B}" type="pres">
      <dgm:prSet presAssocID="{56CD1866-042B-4B7A-A948-5C723C166C96}" presName="aNode" presStyleLbl="fgAcc1" presStyleIdx="0" presStyleCnt="3" custLinFactNeighborX="-1583" custLinFactNeighborY="-628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E53530-B876-41F0-8DFF-34C79DDC5335}" type="pres">
      <dgm:prSet presAssocID="{56CD1866-042B-4B7A-A948-5C723C166C96}" presName="aSpace" presStyleCnt="0"/>
      <dgm:spPr/>
    </dgm:pt>
    <dgm:pt modelId="{FF7E1D5C-0F7D-404D-9355-95492E1FDCCA}" type="pres">
      <dgm:prSet presAssocID="{7FEBED17-5F3A-4FFE-912C-F65D41D2C7D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A0BC62-A6AA-4EB3-830C-D1B5B693AC02}" type="pres">
      <dgm:prSet presAssocID="{7FEBED17-5F3A-4FFE-912C-F65D41D2C7D0}" presName="aSpace" presStyleCnt="0"/>
      <dgm:spPr/>
    </dgm:pt>
    <dgm:pt modelId="{8C426BCB-DB8B-45D7-9395-6B5823054EFA}" type="pres">
      <dgm:prSet presAssocID="{C80D0DD0-CC5A-4E80-8830-13AF73AC6E8A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927BB1-29F3-4519-8778-263B188F0A85}" type="pres">
      <dgm:prSet presAssocID="{C80D0DD0-CC5A-4E80-8830-13AF73AC6E8A}" presName="aSpace" presStyleCnt="0"/>
      <dgm:spPr/>
    </dgm:pt>
  </dgm:ptLst>
  <dgm:cxnLst>
    <dgm:cxn modelId="{943D4E8C-AF32-48AE-8504-E36EDAE4D463}" srcId="{1535929F-05AD-4E23-8039-D250FCC458B7}" destId="{7FEBED17-5F3A-4FFE-912C-F65D41D2C7D0}" srcOrd="1" destOrd="0" parTransId="{3F1D7F31-2B72-490C-BE12-DFF4797D70B5}" sibTransId="{9AC36CA3-5904-4DD6-9C8A-E71F74104CEC}"/>
    <dgm:cxn modelId="{A32A37B6-974C-45BD-98B6-F2D12AB06F2F}" type="presOf" srcId="{56CD1866-042B-4B7A-A948-5C723C166C96}" destId="{F42C5E33-D380-48E4-B826-0E111075435B}" srcOrd="0" destOrd="0" presId="urn:microsoft.com/office/officeart/2005/8/layout/pyramid2"/>
    <dgm:cxn modelId="{7E1C09AD-1562-4BCF-AF02-C7F0B9173819}" srcId="{1535929F-05AD-4E23-8039-D250FCC458B7}" destId="{C80D0DD0-CC5A-4E80-8830-13AF73AC6E8A}" srcOrd="2" destOrd="0" parTransId="{662DFFCB-7AD0-4499-B1B5-6F2ACCED3253}" sibTransId="{246F3C8C-330F-40CC-9685-61885E3FF1CA}"/>
    <dgm:cxn modelId="{5BA1EAD3-003D-4D61-8884-8C1FB2C8A118}" type="presOf" srcId="{1535929F-05AD-4E23-8039-D250FCC458B7}" destId="{0314C96A-BD19-4E88-85C0-6907A597FFA9}" srcOrd="0" destOrd="0" presId="urn:microsoft.com/office/officeart/2005/8/layout/pyramid2"/>
    <dgm:cxn modelId="{5D2C87C7-752C-4FAB-92F3-0A397764728F}" srcId="{1535929F-05AD-4E23-8039-D250FCC458B7}" destId="{56CD1866-042B-4B7A-A948-5C723C166C96}" srcOrd="0" destOrd="0" parTransId="{8CFC23A9-BC56-4CA5-B7EC-E63AE66A7294}" sibTransId="{807ED102-B559-4000-BF24-B7BED7A5E995}"/>
    <dgm:cxn modelId="{E40797BB-0F77-4E1D-B110-D70CA1C506E9}" type="presOf" srcId="{7FEBED17-5F3A-4FFE-912C-F65D41D2C7D0}" destId="{FF7E1D5C-0F7D-404D-9355-95492E1FDCCA}" srcOrd="0" destOrd="0" presId="urn:microsoft.com/office/officeart/2005/8/layout/pyramid2"/>
    <dgm:cxn modelId="{B215CC5A-3F17-43C7-9F4E-24645993273D}" type="presOf" srcId="{C80D0DD0-CC5A-4E80-8830-13AF73AC6E8A}" destId="{8C426BCB-DB8B-45D7-9395-6B5823054EFA}" srcOrd="0" destOrd="0" presId="urn:microsoft.com/office/officeart/2005/8/layout/pyramid2"/>
    <dgm:cxn modelId="{342E3D4E-4636-4B08-AF70-8C79DAA9A42B}" type="presParOf" srcId="{0314C96A-BD19-4E88-85C0-6907A597FFA9}" destId="{FEC43ABB-836C-4A72-BF84-CBDF86A70A1E}" srcOrd="0" destOrd="0" presId="urn:microsoft.com/office/officeart/2005/8/layout/pyramid2"/>
    <dgm:cxn modelId="{AE776904-2139-40DD-989B-A5A6117E52ED}" type="presParOf" srcId="{0314C96A-BD19-4E88-85C0-6907A597FFA9}" destId="{A41519C4-B504-4AE1-A227-73DCFA09D2A4}" srcOrd="1" destOrd="0" presId="urn:microsoft.com/office/officeart/2005/8/layout/pyramid2"/>
    <dgm:cxn modelId="{77AD7A55-916F-462E-9A44-E0C5567EE67A}" type="presParOf" srcId="{A41519C4-B504-4AE1-A227-73DCFA09D2A4}" destId="{F42C5E33-D380-48E4-B826-0E111075435B}" srcOrd="0" destOrd="0" presId="urn:microsoft.com/office/officeart/2005/8/layout/pyramid2"/>
    <dgm:cxn modelId="{C3898D94-A2DB-44F9-85F2-6CA7303F3097}" type="presParOf" srcId="{A41519C4-B504-4AE1-A227-73DCFA09D2A4}" destId="{F5E53530-B876-41F0-8DFF-34C79DDC5335}" srcOrd="1" destOrd="0" presId="urn:microsoft.com/office/officeart/2005/8/layout/pyramid2"/>
    <dgm:cxn modelId="{68854AE3-7F92-4ED2-AE86-127AADF6174F}" type="presParOf" srcId="{A41519C4-B504-4AE1-A227-73DCFA09D2A4}" destId="{FF7E1D5C-0F7D-404D-9355-95492E1FDCCA}" srcOrd="2" destOrd="0" presId="urn:microsoft.com/office/officeart/2005/8/layout/pyramid2"/>
    <dgm:cxn modelId="{48ED8A4A-95D5-4A12-ACF6-B24F2F3D363E}" type="presParOf" srcId="{A41519C4-B504-4AE1-A227-73DCFA09D2A4}" destId="{1AA0BC62-A6AA-4EB3-830C-D1B5B693AC02}" srcOrd="3" destOrd="0" presId="urn:microsoft.com/office/officeart/2005/8/layout/pyramid2"/>
    <dgm:cxn modelId="{3429A925-9037-42B7-A0A5-63105C871C47}" type="presParOf" srcId="{A41519C4-B504-4AE1-A227-73DCFA09D2A4}" destId="{8C426BCB-DB8B-45D7-9395-6B5823054EFA}" srcOrd="4" destOrd="0" presId="urn:microsoft.com/office/officeart/2005/8/layout/pyramid2"/>
    <dgm:cxn modelId="{461B0590-E180-4E9D-B711-0178F3CE64AD}" type="presParOf" srcId="{A41519C4-B504-4AE1-A227-73DCFA09D2A4}" destId="{82927BB1-29F3-4519-8778-263B188F0A8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CDBFCB-9317-4A2A-A227-E8A1DB3BC24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70C609-A396-4ADE-89C2-CAF24D2F9EC9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Стадия вызова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532CF5A8-EF02-4CFD-B91B-02FA836138FB}" type="parTrans" cxnId="{24954D67-1420-4FB5-A5F8-730280F7D8CE}">
      <dgm:prSet/>
      <dgm:spPr/>
      <dgm:t>
        <a:bodyPr/>
        <a:lstStyle/>
        <a:p>
          <a:endParaRPr lang="ru-RU"/>
        </a:p>
      </dgm:t>
    </dgm:pt>
    <dgm:pt modelId="{40876D07-3656-4BEC-B366-C3209F92AC2C}" type="sibTrans" cxnId="{24954D67-1420-4FB5-A5F8-730280F7D8CE}">
      <dgm:prSet/>
      <dgm:spPr>
        <a:solidFill>
          <a:srgbClr val="C00000"/>
        </a:solidFill>
      </dgm:spPr>
      <dgm:t>
        <a:bodyPr/>
        <a:lstStyle/>
        <a:p>
          <a:endParaRPr lang="ru-RU">
            <a:solidFill>
              <a:srgbClr val="C00000"/>
            </a:solidFill>
          </a:endParaRPr>
        </a:p>
      </dgm:t>
    </dgm:pt>
    <dgm:pt modelId="{505CD86C-19DC-4981-AE53-283A93640171}">
      <dgm:prSet phldrT="[Текст]"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Пробуждение имеющихся знаний</a:t>
          </a:r>
          <a:endParaRPr lang="ru-RU" sz="2400" b="0" i="0" dirty="0">
            <a:latin typeface="Times New Roman" pitchFamily="18" charset="0"/>
            <a:cs typeface="Times New Roman" pitchFamily="18" charset="0"/>
          </a:endParaRPr>
        </a:p>
      </dgm:t>
    </dgm:pt>
    <dgm:pt modelId="{43950635-22B1-4E71-8963-B30107F5AA25}" type="parTrans" cxnId="{17A6A209-428D-41BC-A2CB-F0DD0AA87DC3}">
      <dgm:prSet/>
      <dgm:spPr/>
      <dgm:t>
        <a:bodyPr/>
        <a:lstStyle/>
        <a:p>
          <a:endParaRPr lang="ru-RU"/>
        </a:p>
      </dgm:t>
    </dgm:pt>
    <dgm:pt modelId="{519A749C-AF25-41FC-B690-EB2FF4735D16}" type="sibTrans" cxnId="{17A6A209-428D-41BC-A2CB-F0DD0AA87DC3}">
      <dgm:prSet/>
      <dgm:spPr/>
      <dgm:t>
        <a:bodyPr/>
        <a:lstStyle/>
        <a:p>
          <a:endParaRPr lang="ru-RU"/>
        </a:p>
      </dgm:t>
    </dgm:pt>
    <dgm:pt modelId="{CE6B166F-F0B2-4994-9597-D4DAC21B1355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Стадия осмысления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1B572196-88FF-478C-9063-E87E0C956D30}" type="parTrans" cxnId="{67AA27F7-6ECE-4764-82D9-A042AD46116B}">
      <dgm:prSet/>
      <dgm:spPr/>
      <dgm:t>
        <a:bodyPr/>
        <a:lstStyle/>
        <a:p>
          <a:endParaRPr lang="ru-RU"/>
        </a:p>
      </dgm:t>
    </dgm:pt>
    <dgm:pt modelId="{6A8C843C-7C72-4155-B9FE-2EC2E37AB8B2}" type="sibTrans" cxnId="{67AA27F7-6ECE-4764-82D9-A042AD46116B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4FF3DDAA-EB07-45AE-8711-BDC2AADA9AC4}">
      <dgm:prSet phldrT="[Текст]"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Рождение нового знания</a:t>
          </a:r>
          <a:endParaRPr lang="ru-RU" sz="2400" b="0" i="0" dirty="0">
            <a:latin typeface="Times New Roman" pitchFamily="18" charset="0"/>
            <a:cs typeface="Times New Roman" pitchFamily="18" charset="0"/>
          </a:endParaRPr>
        </a:p>
      </dgm:t>
    </dgm:pt>
    <dgm:pt modelId="{6EB7DDE8-61D6-4CBB-91FD-EB8DDEF2D5CA}" type="parTrans" cxnId="{11AC04CE-0ACF-4819-BC3D-2FC69A2EAD59}">
      <dgm:prSet/>
      <dgm:spPr/>
      <dgm:t>
        <a:bodyPr/>
        <a:lstStyle/>
        <a:p>
          <a:endParaRPr lang="ru-RU"/>
        </a:p>
      </dgm:t>
    </dgm:pt>
    <dgm:pt modelId="{8FFDDC14-C498-4697-81CF-D8825433019D}" type="sibTrans" cxnId="{11AC04CE-0ACF-4819-BC3D-2FC69A2EAD59}">
      <dgm:prSet/>
      <dgm:spPr/>
      <dgm:t>
        <a:bodyPr/>
        <a:lstStyle/>
        <a:p>
          <a:endParaRPr lang="ru-RU"/>
        </a:p>
      </dgm:t>
    </dgm:pt>
    <dgm:pt modelId="{47FDBE8C-91BF-4369-88B5-86FE4F950549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Рефлексия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089B18B6-B966-462C-8E09-CD175692E4A3}" type="parTrans" cxnId="{5F647D0C-8B09-454A-B75E-C6E954D72D68}">
      <dgm:prSet/>
      <dgm:spPr/>
      <dgm:t>
        <a:bodyPr/>
        <a:lstStyle/>
        <a:p>
          <a:endParaRPr lang="ru-RU"/>
        </a:p>
      </dgm:t>
    </dgm:pt>
    <dgm:pt modelId="{03EEE677-35F0-48F8-8FD4-B5C575D426A8}" type="sibTrans" cxnId="{5F647D0C-8B09-454A-B75E-C6E954D72D68}">
      <dgm:prSet/>
      <dgm:spPr/>
      <dgm:t>
        <a:bodyPr/>
        <a:lstStyle/>
        <a:p>
          <a:endParaRPr lang="ru-RU"/>
        </a:p>
      </dgm:t>
    </dgm:pt>
    <dgm:pt modelId="{1D89C367-1F15-4E50-B0A5-C2C0ED10B5B1}">
      <dgm:prSet phldrT="[Текст]" custT="1"/>
      <dgm:spPr/>
      <dgm:t>
        <a:bodyPr/>
        <a:lstStyle/>
        <a:p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64B940E8-9685-4DE8-BA9C-0D2672E81F83}" type="parTrans" cxnId="{75FB5028-3A56-4146-B053-B5C6AD074DE7}">
      <dgm:prSet/>
      <dgm:spPr/>
      <dgm:t>
        <a:bodyPr/>
        <a:lstStyle/>
        <a:p>
          <a:endParaRPr lang="ru-RU"/>
        </a:p>
      </dgm:t>
    </dgm:pt>
    <dgm:pt modelId="{C92C9166-1E03-4968-B0C3-AC662F4DD726}" type="sibTrans" cxnId="{75FB5028-3A56-4146-B053-B5C6AD074DE7}">
      <dgm:prSet/>
      <dgm:spPr/>
      <dgm:t>
        <a:bodyPr/>
        <a:lstStyle/>
        <a:p>
          <a:endParaRPr lang="ru-RU"/>
        </a:p>
      </dgm:t>
    </dgm:pt>
    <dgm:pt modelId="{9F6FA33F-FD3F-49C2-8668-985FFD34DC85}">
      <dgm:prSet phldrT="[Текст]"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Итог – постановка целей учебной деятельности.</a:t>
          </a:r>
          <a:endParaRPr lang="ru-RU" sz="2400" b="0" i="0" dirty="0">
            <a:latin typeface="Times New Roman" pitchFamily="18" charset="0"/>
            <a:cs typeface="Times New Roman" pitchFamily="18" charset="0"/>
          </a:endParaRPr>
        </a:p>
      </dgm:t>
    </dgm:pt>
    <dgm:pt modelId="{65289D85-6E7D-472D-BC68-C976CB306D72}" type="parTrans" cxnId="{0AD2736B-248B-48C1-B15B-A0C1E9CAE9A5}">
      <dgm:prSet/>
      <dgm:spPr/>
      <dgm:t>
        <a:bodyPr/>
        <a:lstStyle/>
        <a:p>
          <a:endParaRPr lang="ru-RU"/>
        </a:p>
      </dgm:t>
    </dgm:pt>
    <dgm:pt modelId="{E037C900-3E73-48EB-9DA9-2A55BDED0B43}" type="sibTrans" cxnId="{0AD2736B-248B-48C1-B15B-A0C1E9CAE9A5}">
      <dgm:prSet/>
      <dgm:spPr/>
      <dgm:t>
        <a:bodyPr/>
        <a:lstStyle/>
        <a:p>
          <a:endParaRPr lang="ru-RU"/>
        </a:p>
      </dgm:t>
    </dgm:pt>
    <dgm:pt modelId="{69B46E1C-6950-45C4-A090-AE366A5A25B6}">
      <dgm:prSet phldrT="[Текст]"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 Становление опыта</a:t>
          </a:r>
          <a:endParaRPr lang="ru-RU" sz="2400" b="0" i="0" dirty="0">
            <a:latin typeface="Times New Roman" pitchFamily="18" charset="0"/>
            <a:cs typeface="Times New Roman" pitchFamily="18" charset="0"/>
          </a:endParaRPr>
        </a:p>
      </dgm:t>
    </dgm:pt>
    <dgm:pt modelId="{85DD2E18-EE1E-4266-9A11-C0EFD84B0AAF}" type="parTrans" cxnId="{F52FB921-D20F-47CC-BF85-57F5F726EF5A}">
      <dgm:prSet/>
      <dgm:spPr/>
    </dgm:pt>
    <dgm:pt modelId="{8CF4E812-B691-443C-9CFE-3E9BD8A9393C}" type="sibTrans" cxnId="{F52FB921-D20F-47CC-BF85-57F5F726EF5A}">
      <dgm:prSet/>
      <dgm:spPr/>
    </dgm:pt>
    <dgm:pt modelId="{D02E5133-EA0E-49DA-A848-4587F40D6A61}">
      <dgm:prSet phldrT="[Текст]"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Развитие личности</a:t>
          </a:r>
          <a:endParaRPr lang="ru-RU" sz="2400" b="0" i="0" dirty="0">
            <a:latin typeface="Times New Roman" pitchFamily="18" charset="0"/>
            <a:cs typeface="Times New Roman" pitchFamily="18" charset="0"/>
          </a:endParaRPr>
        </a:p>
      </dgm:t>
    </dgm:pt>
    <dgm:pt modelId="{CC8BEDE0-186D-4E24-A471-A82F1BF3C125}" type="parTrans" cxnId="{EBD816E4-770A-4DD5-8E88-41BF408C8824}">
      <dgm:prSet/>
      <dgm:spPr/>
    </dgm:pt>
    <dgm:pt modelId="{9FC3D7B3-7FB4-417F-87E1-2E168A49AE62}" type="sibTrans" cxnId="{EBD816E4-770A-4DD5-8E88-41BF408C8824}">
      <dgm:prSet/>
      <dgm:spPr/>
    </dgm:pt>
    <dgm:pt modelId="{1FA6D9BF-40B8-4A59-9C2E-498EA2328CB8}">
      <dgm:prSet custT="1"/>
      <dgm:spPr/>
      <dgm:t>
        <a:bodyPr/>
        <a:lstStyle/>
        <a:p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сознание своего "я", своего опыта, собственных действий и действий других учащихся , учителя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B8DEB90-84BB-404E-BF7C-6B901D651E46}" type="parTrans" cxnId="{8A4F7E4C-36A0-4303-A3CD-042418120486}">
      <dgm:prSet/>
      <dgm:spPr/>
      <dgm:t>
        <a:bodyPr/>
        <a:lstStyle/>
        <a:p>
          <a:endParaRPr lang="ru-RU"/>
        </a:p>
      </dgm:t>
    </dgm:pt>
    <dgm:pt modelId="{32D5F6F8-7A4E-4EA5-A784-F46C5A1C04F7}" type="sibTrans" cxnId="{8A4F7E4C-36A0-4303-A3CD-042418120486}">
      <dgm:prSet/>
      <dgm:spPr/>
      <dgm:t>
        <a:bodyPr/>
        <a:lstStyle/>
        <a:p>
          <a:endParaRPr lang="ru-RU"/>
        </a:p>
      </dgm:t>
    </dgm:pt>
    <dgm:pt modelId="{EFEB91F8-68CA-475A-81D9-C8EA7721464D}" type="pres">
      <dgm:prSet presAssocID="{84CDBFCB-9317-4A2A-A227-E8A1DB3BC24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A56FFA-5596-4B7A-ADB3-A45EBEBB5E74}" type="pres">
      <dgm:prSet presAssocID="{1070C609-A396-4ADE-89C2-CAF24D2F9EC9}" presName="linNode" presStyleCnt="0"/>
      <dgm:spPr/>
    </dgm:pt>
    <dgm:pt modelId="{9A541628-52CB-401B-A34C-C2B977DF3714}" type="pres">
      <dgm:prSet presAssocID="{1070C609-A396-4ADE-89C2-CAF24D2F9EC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1091DF-72B1-4215-9709-A60188801752}" type="pres">
      <dgm:prSet presAssocID="{1070C609-A396-4ADE-89C2-CAF24D2F9EC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DD28CE-68F1-4044-8C95-CAE3446A5595}" type="pres">
      <dgm:prSet presAssocID="{40876D07-3656-4BEC-B366-C3209F92AC2C}" presName="sp" presStyleCnt="0"/>
      <dgm:spPr/>
    </dgm:pt>
    <dgm:pt modelId="{A0EA725C-BA93-48F1-935B-A200FA7F3291}" type="pres">
      <dgm:prSet presAssocID="{CE6B166F-F0B2-4994-9597-D4DAC21B1355}" presName="linNode" presStyleCnt="0"/>
      <dgm:spPr/>
    </dgm:pt>
    <dgm:pt modelId="{EB6E6EE7-4F03-4C9F-B051-5C9A99BDD9F6}" type="pres">
      <dgm:prSet presAssocID="{CE6B166F-F0B2-4994-9597-D4DAC21B1355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A40C50-4A13-426A-8E50-FF30625011DE}" type="pres">
      <dgm:prSet presAssocID="{CE6B166F-F0B2-4994-9597-D4DAC21B1355}" presName="descendantText" presStyleLbl="alignAccFollowNode1" presStyleIdx="1" presStyleCnt="3" custLinFactNeighborX="6774" custLinFactNeighborY="-19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5BC94-0744-4908-BAEC-E999A0F66FCE}" type="pres">
      <dgm:prSet presAssocID="{6A8C843C-7C72-4155-B9FE-2EC2E37AB8B2}" presName="sp" presStyleCnt="0"/>
      <dgm:spPr/>
    </dgm:pt>
    <dgm:pt modelId="{F1EBDF50-5D8A-4A5E-8006-CFCA928CCA01}" type="pres">
      <dgm:prSet presAssocID="{47FDBE8C-91BF-4369-88B5-86FE4F950549}" presName="linNode" presStyleCnt="0"/>
      <dgm:spPr/>
    </dgm:pt>
    <dgm:pt modelId="{D91FFC01-825A-40A8-9C91-094BAA330526}" type="pres">
      <dgm:prSet presAssocID="{47FDBE8C-91BF-4369-88B5-86FE4F95054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529F7E-F615-4477-92F6-6A83EBFE13D0}" type="pres">
      <dgm:prSet presAssocID="{47FDBE8C-91BF-4369-88B5-86FE4F950549}" presName="descendantText" presStyleLbl="alignAccFollowNode1" presStyleIdx="2" presStyleCnt="3" custScaleY="114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45349B-17A6-4A3F-82DB-C3351FFCC5EB}" type="presOf" srcId="{9F6FA33F-FD3F-49C2-8668-985FFD34DC85}" destId="{931091DF-72B1-4215-9709-A60188801752}" srcOrd="0" destOrd="1" presId="urn:microsoft.com/office/officeart/2005/8/layout/vList5"/>
    <dgm:cxn modelId="{5F647D0C-8B09-454A-B75E-C6E954D72D68}" srcId="{84CDBFCB-9317-4A2A-A227-E8A1DB3BC24A}" destId="{47FDBE8C-91BF-4369-88B5-86FE4F950549}" srcOrd="2" destOrd="0" parTransId="{089B18B6-B966-462C-8E09-CD175692E4A3}" sibTransId="{03EEE677-35F0-48F8-8FD4-B5C575D426A8}"/>
    <dgm:cxn modelId="{0B2EEC7B-3965-4174-A6AF-ECF0F71B1C3D}" type="presOf" srcId="{CE6B166F-F0B2-4994-9597-D4DAC21B1355}" destId="{EB6E6EE7-4F03-4C9F-B051-5C9A99BDD9F6}" srcOrd="0" destOrd="0" presId="urn:microsoft.com/office/officeart/2005/8/layout/vList5"/>
    <dgm:cxn modelId="{FC962E3D-F554-4C30-A2DE-66BB50742E4F}" type="presOf" srcId="{4FF3DDAA-EB07-45AE-8711-BDC2AADA9AC4}" destId="{0BA40C50-4A13-426A-8E50-FF30625011DE}" srcOrd="0" destOrd="0" presId="urn:microsoft.com/office/officeart/2005/8/layout/vList5"/>
    <dgm:cxn modelId="{0A8B74F7-C548-4B41-8F0C-EA9F921773F9}" type="presOf" srcId="{1FA6D9BF-40B8-4A59-9C2E-498EA2328CB8}" destId="{3C529F7E-F615-4477-92F6-6A83EBFE13D0}" srcOrd="0" destOrd="1" presId="urn:microsoft.com/office/officeart/2005/8/layout/vList5"/>
    <dgm:cxn modelId="{11AC04CE-0ACF-4819-BC3D-2FC69A2EAD59}" srcId="{CE6B166F-F0B2-4994-9597-D4DAC21B1355}" destId="{4FF3DDAA-EB07-45AE-8711-BDC2AADA9AC4}" srcOrd="0" destOrd="0" parTransId="{6EB7DDE8-61D6-4CBB-91FD-EB8DDEF2D5CA}" sibTransId="{8FFDDC14-C498-4697-81CF-D8825433019D}"/>
    <dgm:cxn modelId="{EF741EF2-3DE8-4EF6-B62B-EA731FD7DD70}" type="presOf" srcId="{69B46E1C-6950-45C4-A090-AE366A5A25B6}" destId="{0BA40C50-4A13-426A-8E50-FF30625011DE}" srcOrd="0" destOrd="1" presId="urn:microsoft.com/office/officeart/2005/8/layout/vList5"/>
    <dgm:cxn modelId="{8A4F7E4C-36A0-4303-A3CD-042418120486}" srcId="{47FDBE8C-91BF-4369-88B5-86FE4F950549}" destId="{1FA6D9BF-40B8-4A59-9C2E-498EA2328CB8}" srcOrd="1" destOrd="0" parTransId="{9B8DEB90-84BB-404E-BF7C-6B901D651E46}" sibTransId="{32D5F6F8-7A4E-4EA5-A784-F46C5A1C04F7}"/>
    <dgm:cxn modelId="{67AA27F7-6ECE-4764-82D9-A042AD46116B}" srcId="{84CDBFCB-9317-4A2A-A227-E8A1DB3BC24A}" destId="{CE6B166F-F0B2-4994-9597-D4DAC21B1355}" srcOrd="1" destOrd="0" parTransId="{1B572196-88FF-478C-9063-E87E0C956D30}" sibTransId="{6A8C843C-7C72-4155-B9FE-2EC2E37AB8B2}"/>
    <dgm:cxn modelId="{85749D7B-9F7B-4957-B382-6317BCE71565}" type="presOf" srcId="{505CD86C-19DC-4981-AE53-283A93640171}" destId="{931091DF-72B1-4215-9709-A60188801752}" srcOrd="0" destOrd="0" presId="urn:microsoft.com/office/officeart/2005/8/layout/vList5"/>
    <dgm:cxn modelId="{EBD816E4-770A-4DD5-8E88-41BF408C8824}" srcId="{CE6B166F-F0B2-4994-9597-D4DAC21B1355}" destId="{D02E5133-EA0E-49DA-A848-4587F40D6A61}" srcOrd="2" destOrd="0" parTransId="{CC8BEDE0-186D-4E24-A471-A82F1BF3C125}" sibTransId="{9FC3D7B3-7FB4-417F-87E1-2E168A49AE62}"/>
    <dgm:cxn modelId="{C55E8018-8847-4FC5-8E8D-530A37FD4503}" type="presOf" srcId="{1070C609-A396-4ADE-89C2-CAF24D2F9EC9}" destId="{9A541628-52CB-401B-A34C-C2B977DF3714}" srcOrd="0" destOrd="0" presId="urn:microsoft.com/office/officeart/2005/8/layout/vList5"/>
    <dgm:cxn modelId="{1375E7DC-54BD-49E7-BEC4-BCC56D92A360}" type="presOf" srcId="{1D89C367-1F15-4E50-B0A5-C2C0ED10B5B1}" destId="{3C529F7E-F615-4477-92F6-6A83EBFE13D0}" srcOrd="0" destOrd="0" presId="urn:microsoft.com/office/officeart/2005/8/layout/vList5"/>
    <dgm:cxn modelId="{9C8CA9F2-5570-47CB-AAF2-0048ECCF05EE}" type="presOf" srcId="{47FDBE8C-91BF-4369-88B5-86FE4F950549}" destId="{D91FFC01-825A-40A8-9C91-094BAA330526}" srcOrd="0" destOrd="0" presId="urn:microsoft.com/office/officeart/2005/8/layout/vList5"/>
    <dgm:cxn modelId="{75FB5028-3A56-4146-B053-B5C6AD074DE7}" srcId="{47FDBE8C-91BF-4369-88B5-86FE4F950549}" destId="{1D89C367-1F15-4E50-B0A5-C2C0ED10B5B1}" srcOrd="0" destOrd="0" parTransId="{64B940E8-9685-4DE8-BA9C-0D2672E81F83}" sibTransId="{C92C9166-1E03-4968-B0C3-AC662F4DD726}"/>
    <dgm:cxn modelId="{0AD2736B-248B-48C1-B15B-A0C1E9CAE9A5}" srcId="{1070C609-A396-4ADE-89C2-CAF24D2F9EC9}" destId="{9F6FA33F-FD3F-49C2-8668-985FFD34DC85}" srcOrd="1" destOrd="0" parTransId="{65289D85-6E7D-472D-BC68-C976CB306D72}" sibTransId="{E037C900-3E73-48EB-9DA9-2A55BDED0B43}"/>
    <dgm:cxn modelId="{17A6A209-428D-41BC-A2CB-F0DD0AA87DC3}" srcId="{1070C609-A396-4ADE-89C2-CAF24D2F9EC9}" destId="{505CD86C-19DC-4981-AE53-283A93640171}" srcOrd="0" destOrd="0" parTransId="{43950635-22B1-4E71-8963-B30107F5AA25}" sibTransId="{519A749C-AF25-41FC-B690-EB2FF4735D16}"/>
    <dgm:cxn modelId="{CB0A85A7-C28E-4657-90B8-D6DC949C4769}" type="presOf" srcId="{84CDBFCB-9317-4A2A-A227-E8A1DB3BC24A}" destId="{EFEB91F8-68CA-475A-81D9-C8EA7721464D}" srcOrd="0" destOrd="0" presId="urn:microsoft.com/office/officeart/2005/8/layout/vList5"/>
    <dgm:cxn modelId="{F52FB921-D20F-47CC-BF85-57F5F726EF5A}" srcId="{CE6B166F-F0B2-4994-9597-D4DAC21B1355}" destId="{69B46E1C-6950-45C4-A090-AE366A5A25B6}" srcOrd="1" destOrd="0" parTransId="{85DD2E18-EE1E-4266-9A11-C0EFD84B0AAF}" sibTransId="{8CF4E812-B691-443C-9CFE-3E9BD8A9393C}"/>
    <dgm:cxn modelId="{D3D162E6-CA3D-49F8-835A-38BE8601D993}" type="presOf" srcId="{D02E5133-EA0E-49DA-A848-4587F40D6A61}" destId="{0BA40C50-4A13-426A-8E50-FF30625011DE}" srcOrd="0" destOrd="2" presId="urn:microsoft.com/office/officeart/2005/8/layout/vList5"/>
    <dgm:cxn modelId="{24954D67-1420-4FB5-A5F8-730280F7D8CE}" srcId="{84CDBFCB-9317-4A2A-A227-E8A1DB3BC24A}" destId="{1070C609-A396-4ADE-89C2-CAF24D2F9EC9}" srcOrd="0" destOrd="0" parTransId="{532CF5A8-EF02-4CFD-B91B-02FA836138FB}" sibTransId="{40876D07-3656-4BEC-B366-C3209F92AC2C}"/>
    <dgm:cxn modelId="{A36B3CBA-B79F-4AF1-BFC7-EDD86BBF212D}" type="presParOf" srcId="{EFEB91F8-68CA-475A-81D9-C8EA7721464D}" destId="{F6A56FFA-5596-4B7A-ADB3-A45EBEBB5E74}" srcOrd="0" destOrd="0" presId="urn:microsoft.com/office/officeart/2005/8/layout/vList5"/>
    <dgm:cxn modelId="{3A45A2BD-F350-4E08-B359-CB146CB47337}" type="presParOf" srcId="{F6A56FFA-5596-4B7A-ADB3-A45EBEBB5E74}" destId="{9A541628-52CB-401B-A34C-C2B977DF3714}" srcOrd="0" destOrd="0" presId="urn:microsoft.com/office/officeart/2005/8/layout/vList5"/>
    <dgm:cxn modelId="{C516FB7E-FFDD-4F01-B520-58139A7C3ABC}" type="presParOf" srcId="{F6A56FFA-5596-4B7A-ADB3-A45EBEBB5E74}" destId="{931091DF-72B1-4215-9709-A60188801752}" srcOrd="1" destOrd="0" presId="urn:microsoft.com/office/officeart/2005/8/layout/vList5"/>
    <dgm:cxn modelId="{0B76A6EF-450F-4F60-BD05-A8FCA7AF82B6}" type="presParOf" srcId="{EFEB91F8-68CA-475A-81D9-C8EA7721464D}" destId="{D6DD28CE-68F1-4044-8C95-CAE3446A5595}" srcOrd="1" destOrd="0" presId="urn:microsoft.com/office/officeart/2005/8/layout/vList5"/>
    <dgm:cxn modelId="{1F5ADF8F-F065-4D6B-9694-347B19E8A61E}" type="presParOf" srcId="{EFEB91F8-68CA-475A-81D9-C8EA7721464D}" destId="{A0EA725C-BA93-48F1-935B-A200FA7F3291}" srcOrd="2" destOrd="0" presId="urn:microsoft.com/office/officeart/2005/8/layout/vList5"/>
    <dgm:cxn modelId="{85E9013E-C472-4764-9BE1-DF82E69547C8}" type="presParOf" srcId="{A0EA725C-BA93-48F1-935B-A200FA7F3291}" destId="{EB6E6EE7-4F03-4C9F-B051-5C9A99BDD9F6}" srcOrd="0" destOrd="0" presId="urn:microsoft.com/office/officeart/2005/8/layout/vList5"/>
    <dgm:cxn modelId="{AB37E234-56F8-4A39-B8A2-788AD3069844}" type="presParOf" srcId="{A0EA725C-BA93-48F1-935B-A200FA7F3291}" destId="{0BA40C50-4A13-426A-8E50-FF30625011DE}" srcOrd="1" destOrd="0" presId="urn:microsoft.com/office/officeart/2005/8/layout/vList5"/>
    <dgm:cxn modelId="{1ED8A2E2-6463-4746-8DD5-6F6E60A71177}" type="presParOf" srcId="{EFEB91F8-68CA-475A-81D9-C8EA7721464D}" destId="{9C55BC94-0744-4908-BAEC-E999A0F66FCE}" srcOrd="3" destOrd="0" presId="urn:microsoft.com/office/officeart/2005/8/layout/vList5"/>
    <dgm:cxn modelId="{00F3AA39-63CF-4388-92C6-B806BFFD3582}" type="presParOf" srcId="{EFEB91F8-68CA-475A-81D9-C8EA7721464D}" destId="{F1EBDF50-5D8A-4A5E-8006-CFCA928CCA01}" srcOrd="4" destOrd="0" presId="urn:microsoft.com/office/officeart/2005/8/layout/vList5"/>
    <dgm:cxn modelId="{4DD268AB-EFCE-4C2D-AAEC-CC575E060F7F}" type="presParOf" srcId="{F1EBDF50-5D8A-4A5E-8006-CFCA928CCA01}" destId="{D91FFC01-825A-40A8-9C91-094BAA330526}" srcOrd="0" destOrd="0" presId="urn:microsoft.com/office/officeart/2005/8/layout/vList5"/>
    <dgm:cxn modelId="{6053D2D0-B08A-4F37-9A96-554BA2991C87}" type="presParOf" srcId="{F1EBDF50-5D8A-4A5E-8006-CFCA928CCA01}" destId="{3C529F7E-F615-4477-92F6-6A83EBFE13D0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6185FCA-7009-4DCF-9DAB-4F64BF7599F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E00E7A-299E-4CF1-B5E8-C4AD9B809CD2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Создание положительного психологического настроя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3CC7E609-323D-43D1-8B13-EBBB97510B74}" type="parTrans" cxnId="{8F6205FC-86E4-45CA-BA7C-3062271306E8}">
      <dgm:prSet/>
      <dgm:spPr/>
      <dgm:t>
        <a:bodyPr/>
        <a:lstStyle/>
        <a:p>
          <a:endParaRPr lang="ru-RU"/>
        </a:p>
      </dgm:t>
    </dgm:pt>
    <dgm:pt modelId="{2A85E5CA-09B9-431D-BDC9-7E553D8ECC30}" type="sibTrans" cxnId="{8F6205FC-86E4-45CA-BA7C-3062271306E8}">
      <dgm:prSet/>
      <dgm:spPr/>
      <dgm:t>
        <a:bodyPr/>
        <a:lstStyle/>
        <a:p>
          <a:endParaRPr lang="ru-RU"/>
        </a:p>
      </dgm:t>
    </dgm:pt>
    <dgm:pt modelId="{C0CA3739-DDAB-4802-BC72-BC3149EC0F79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Стихосложение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946B49A0-49E3-490E-B7CF-A0FEE6232984}" type="parTrans" cxnId="{01C45ADA-3684-4942-AEE0-182276CD8F57}">
      <dgm:prSet/>
      <dgm:spPr/>
      <dgm:t>
        <a:bodyPr/>
        <a:lstStyle/>
        <a:p>
          <a:endParaRPr lang="ru-RU"/>
        </a:p>
      </dgm:t>
    </dgm:pt>
    <dgm:pt modelId="{44524CBC-CAD6-43F1-8FBC-96ED842C82C0}" type="sibTrans" cxnId="{01C45ADA-3684-4942-AEE0-182276CD8F57}">
      <dgm:prSet/>
      <dgm:spPr/>
      <dgm:t>
        <a:bodyPr/>
        <a:lstStyle/>
        <a:p>
          <a:endParaRPr lang="ru-RU"/>
        </a:p>
      </dgm:t>
    </dgm:pt>
    <dgm:pt modelId="{D7A49526-B78E-4AE3-B3B1-2B5E0AABF989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Собери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пазл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7B12A073-65E6-4E02-ABF3-FB25C8181DBA}" type="parTrans" cxnId="{6B61F2B2-425D-4C94-B99D-A359AB73F4BB}">
      <dgm:prSet/>
      <dgm:spPr/>
      <dgm:t>
        <a:bodyPr/>
        <a:lstStyle/>
        <a:p>
          <a:endParaRPr lang="ru-RU"/>
        </a:p>
      </dgm:t>
    </dgm:pt>
    <dgm:pt modelId="{DB477AE0-2031-47ED-B1D1-050177F7E665}" type="sibTrans" cxnId="{6B61F2B2-425D-4C94-B99D-A359AB73F4BB}">
      <dgm:prSet/>
      <dgm:spPr/>
      <dgm:t>
        <a:bodyPr/>
        <a:lstStyle/>
        <a:p>
          <a:endParaRPr lang="ru-RU"/>
        </a:p>
      </dgm:t>
    </dgm:pt>
    <dgm:pt modelId="{AEA92209-B403-4F3A-A4E1-04A4C6A1934E}">
      <dgm:prSet phldrT="[Текст]" custT="1"/>
      <dgm:spPr/>
      <dgm:t>
        <a:bodyPr/>
        <a:lstStyle/>
        <a:p>
          <a:r>
            <a:rPr lang="ru-RU" sz="2800" b="1" i="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en-US" sz="2800" b="1" i="0" dirty="0" err="1" smtClean="0">
              <a:latin typeface="Times New Roman" pitchFamily="18" charset="0"/>
              <a:cs typeface="Times New Roman" pitchFamily="18" charset="0"/>
            </a:rPr>
            <a:t>Kz</a:t>
          </a:r>
          <a:r>
            <a:rPr lang="ru-RU" sz="2800" b="1" i="0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2800" b="1" i="0" dirty="0" smtClean="0">
              <a:latin typeface="Times New Roman" pitchFamily="18" charset="0"/>
              <a:cs typeface="Times New Roman" pitchFamily="18" charset="0"/>
            </a:rPr>
            <a:t>En</a:t>
          </a:r>
          <a:r>
            <a:rPr lang="ru-RU" sz="2800" b="1" i="0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2800" b="1" i="0" dirty="0" err="1" smtClean="0">
              <a:latin typeface="Times New Roman" pitchFamily="18" charset="0"/>
              <a:cs typeface="Times New Roman" pitchFamily="18" charset="0"/>
            </a:rPr>
            <a:t>Ru</a:t>
          </a:r>
          <a:r>
            <a:rPr lang="ru-RU" sz="2800" b="1" i="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800" b="1" i="0" dirty="0">
            <a:latin typeface="Times New Roman" pitchFamily="18" charset="0"/>
            <a:cs typeface="Times New Roman" pitchFamily="18" charset="0"/>
          </a:endParaRPr>
        </a:p>
      </dgm:t>
    </dgm:pt>
    <dgm:pt modelId="{25F80DDA-1C65-411B-A8B9-15DE6806BB80}" type="parTrans" cxnId="{F27CBF57-C3C7-461D-9F1D-DFBF6FA21DCB}">
      <dgm:prSet/>
      <dgm:spPr/>
      <dgm:t>
        <a:bodyPr/>
        <a:lstStyle/>
        <a:p>
          <a:endParaRPr lang="ru-RU"/>
        </a:p>
      </dgm:t>
    </dgm:pt>
    <dgm:pt modelId="{6C95FEB6-F2B9-4F3C-A110-39448723C24A}" type="sibTrans" cxnId="{F27CBF57-C3C7-461D-9F1D-DFBF6FA21DCB}">
      <dgm:prSet/>
      <dgm:spPr/>
      <dgm:t>
        <a:bodyPr/>
        <a:lstStyle/>
        <a:p>
          <a:endParaRPr lang="ru-RU"/>
        </a:p>
      </dgm:t>
    </dgm:pt>
    <dgm:pt modelId="{4314AF1B-BAB2-47ED-B59E-B5CCA8729F87}">
      <dgm:prSet phldrT="[Текст]" custT="1"/>
      <dgm:spPr/>
      <dgm:t>
        <a:bodyPr/>
        <a:lstStyle/>
        <a:p>
          <a:r>
            <a:rPr lang="ru-RU" sz="2800" b="1" i="0" dirty="0" smtClean="0">
              <a:latin typeface="Times New Roman" pitchFamily="18" charset="0"/>
              <a:cs typeface="Times New Roman" pitchFamily="18" charset="0"/>
            </a:rPr>
            <a:t>Ребус</a:t>
          </a:r>
          <a:endParaRPr lang="ru-RU" sz="2800" b="1" i="0" dirty="0">
            <a:latin typeface="Times New Roman" pitchFamily="18" charset="0"/>
            <a:cs typeface="Times New Roman" pitchFamily="18" charset="0"/>
          </a:endParaRPr>
        </a:p>
      </dgm:t>
    </dgm:pt>
    <dgm:pt modelId="{FCF70F2E-1343-4C28-BEF2-9F4EC49BCC35}" type="parTrans" cxnId="{AE9B8F7C-8233-4657-B4B5-5961B6A809E3}">
      <dgm:prSet/>
      <dgm:spPr/>
      <dgm:t>
        <a:bodyPr/>
        <a:lstStyle/>
        <a:p>
          <a:endParaRPr lang="ru-RU"/>
        </a:p>
      </dgm:t>
    </dgm:pt>
    <dgm:pt modelId="{F1E1E3FB-7281-4821-BCF9-F06B9FA9ADB2}" type="sibTrans" cxnId="{AE9B8F7C-8233-4657-B4B5-5961B6A809E3}">
      <dgm:prSet/>
      <dgm:spPr/>
      <dgm:t>
        <a:bodyPr/>
        <a:lstStyle/>
        <a:p>
          <a:endParaRPr lang="ru-RU"/>
        </a:p>
      </dgm:t>
    </dgm:pt>
    <dgm:pt modelId="{50A9B16E-CC5E-453D-8375-0D594B6A414A}" type="pres">
      <dgm:prSet presAssocID="{46185FCA-7009-4DCF-9DAB-4F64BF7599F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994D3F-0FE0-46B5-BBF7-5964DD0A17BD}" type="pres">
      <dgm:prSet presAssocID="{1DE00E7A-299E-4CF1-B5E8-C4AD9B809CD2}" presName="parentLin" presStyleCnt="0"/>
      <dgm:spPr/>
    </dgm:pt>
    <dgm:pt modelId="{0E152D79-3898-4F78-A1BE-17C7C7BF5BB4}" type="pres">
      <dgm:prSet presAssocID="{1DE00E7A-299E-4CF1-B5E8-C4AD9B809CD2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3BBA51C3-7E4A-4D97-B98D-335EA25D4302}" type="pres">
      <dgm:prSet presAssocID="{1DE00E7A-299E-4CF1-B5E8-C4AD9B809CD2}" presName="parentText" presStyleLbl="node1" presStyleIdx="0" presStyleCnt="5" custScaleX="125566" custScaleY="1686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67F7AD-B0E1-4B3B-BFB6-776D03C540E4}" type="pres">
      <dgm:prSet presAssocID="{1DE00E7A-299E-4CF1-B5E8-C4AD9B809CD2}" presName="negativeSpace" presStyleCnt="0"/>
      <dgm:spPr/>
    </dgm:pt>
    <dgm:pt modelId="{4CB3D725-C5BF-489D-A880-AF15A1C60035}" type="pres">
      <dgm:prSet presAssocID="{1DE00E7A-299E-4CF1-B5E8-C4AD9B809CD2}" presName="childText" presStyleLbl="conFgAcc1" presStyleIdx="0" presStyleCnt="5" custLinFactNeighborX="1500" custLinFactNeighborY="-50316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</dgm:spPr>
    </dgm:pt>
    <dgm:pt modelId="{EFDB38C3-DAAD-4106-83D1-878D71FA38BC}" type="pres">
      <dgm:prSet presAssocID="{2A85E5CA-09B9-431D-BDC9-7E553D8ECC30}" presName="spaceBetweenRectangles" presStyleCnt="0"/>
      <dgm:spPr/>
    </dgm:pt>
    <dgm:pt modelId="{E4E82EC3-BB89-477D-8C86-8ED0EFC2B994}" type="pres">
      <dgm:prSet presAssocID="{C0CA3739-DDAB-4802-BC72-BC3149EC0F79}" presName="parentLin" presStyleCnt="0"/>
      <dgm:spPr/>
    </dgm:pt>
    <dgm:pt modelId="{8CF58D12-FDDD-470F-A2A9-1A820420D8A9}" type="pres">
      <dgm:prSet presAssocID="{C0CA3739-DDAB-4802-BC72-BC3149EC0F79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94C02689-6B81-42F3-A061-DCD0AB0B2898}" type="pres">
      <dgm:prSet presAssocID="{C0CA3739-DDAB-4802-BC72-BC3149EC0F79}" presName="parentText" presStyleLbl="node1" presStyleIdx="1" presStyleCnt="5" custScaleX="125714" custScaleY="1281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5AFFE-095F-4D82-8153-70FEA85C6910}" type="pres">
      <dgm:prSet presAssocID="{C0CA3739-DDAB-4802-BC72-BC3149EC0F79}" presName="negativeSpace" presStyleCnt="0"/>
      <dgm:spPr/>
    </dgm:pt>
    <dgm:pt modelId="{FDABA772-8443-4B5E-A3B0-57F6F443840C}" type="pres">
      <dgm:prSet presAssocID="{C0CA3739-DDAB-4802-BC72-BC3149EC0F79}" presName="childText" presStyleLbl="conFgAcc1" presStyleIdx="1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</dgm:spPr>
    </dgm:pt>
    <dgm:pt modelId="{B7978DBE-2B6E-4D36-9B5E-415FB2284FA6}" type="pres">
      <dgm:prSet presAssocID="{44524CBC-CAD6-43F1-8FBC-96ED842C82C0}" presName="spaceBetweenRectangles" presStyleCnt="0"/>
      <dgm:spPr/>
    </dgm:pt>
    <dgm:pt modelId="{92D0A72F-6D8F-402F-959A-D2078CDEBBB3}" type="pres">
      <dgm:prSet presAssocID="{D7A49526-B78E-4AE3-B3B1-2B5E0AABF989}" presName="parentLin" presStyleCnt="0"/>
      <dgm:spPr/>
    </dgm:pt>
    <dgm:pt modelId="{533AE373-CC7F-479E-A0ED-2DC7FCB908D8}" type="pres">
      <dgm:prSet presAssocID="{D7A49526-B78E-4AE3-B3B1-2B5E0AABF989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FE361EEB-C1A3-477D-9CB0-0F04724B7B3C}" type="pres">
      <dgm:prSet presAssocID="{D7A49526-B78E-4AE3-B3B1-2B5E0AABF989}" presName="parentText" presStyleLbl="node1" presStyleIdx="2" presStyleCnt="5" custScaleX="125714" custScaleY="1281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642F22-5819-4845-A30D-2B618A4E4CC1}" type="pres">
      <dgm:prSet presAssocID="{D7A49526-B78E-4AE3-B3B1-2B5E0AABF989}" presName="negativeSpace" presStyleCnt="0"/>
      <dgm:spPr/>
    </dgm:pt>
    <dgm:pt modelId="{887CA0EB-8C38-49FD-AEFD-F9609D933A3C}" type="pres">
      <dgm:prSet presAssocID="{D7A49526-B78E-4AE3-B3B1-2B5E0AABF989}" presName="childText" presStyleLbl="conFgAcc1" presStyleIdx="2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</dgm:spPr>
    </dgm:pt>
    <dgm:pt modelId="{7DD6D89E-6C4F-4F43-94DA-4101271D0ED5}" type="pres">
      <dgm:prSet presAssocID="{DB477AE0-2031-47ED-B1D1-050177F7E665}" presName="spaceBetweenRectangles" presStyleCnt="0"/>
      <dgm:spPr/>
    </dgm:pt>
    <dgm:pt modelId="{60374DDD-4C63-4302-9AAB-4B5271BCE812}" type="pres">
      <dgm:prSet presAssocID="{AEA92209-B403-4F3A-A4E1-04A4C6A1934E}" presName="parentLin" presStyleCnt="0"/>
      <dgm:spPr/>
    </dgm:pt>
    <dgm:pt modelId="{D377F2A2-1A9B-46E8-8B61-0CA43753BC65}" type="pres">
      <dgm:prSet presAssocID="{AEA92209-B403-4F3A-A4E1-04A4C6A1934E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1615D368-4E59-49C0-9EA9-3809DF1F2E58}" type="pres">
      <dgm:prSet presAssocID="{AEA92209-B403-4F3A-A4E1-04A4C6A1934E}" presName="parentText" presStyleLbl="node1" presStyleIdx="3" presStyleCnt="5" custScaleX="125714" custScaleY="1281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ED5630-0F39-4861-89C3-2D64F4889F21}" type="pres">
      <dgm:prSet presAssocID="{AEA92209-B403-4F3A-A4E1-04A4C6A1934E}" presName="negativeSpace" presStyleCnt="0"/>
      <dgm:spPr/>
    </dgm:pt>
    <dgm:pt modelId="{1486BD1F-7A3F-4119-AD84-E0DA5301470F}" type="pres">
      <dgm:prSet presAssocID="{AEA92209-B403-4F3A-A4E1-04A4C6A1934E}" presName="childText" presStyleLbl="conFgAcc1" presStyleIdx="3" presStyleCnt="5" custLinFactNeighborY="-15277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</dgm:spPr>
    </dgm:pt>
    <dgm:pt modelId="{BB141404-FE95-4425-B538-2C9623A1448D}" type="pres">
      <dgm:prSet presAssocID="{6C95FEB6-F2B9-4F3C-A110-39448723C24A}" presName="spaceBetweenRectangles" presStyleCnt="0"/>
      <dgm:spPr/>
    </dgm:pt>
    <dgm:pt modelId="{1B64EB0D-003B-4650-ADD7-87E06C80D040}" type="pres">
      <dgm:prSet presAssocID="{4314AF1B-BAB2-47ED-B59E-B5CCA8729F87}" presName="parentLin" presStyleCnt="0"/>
      <dgm:spPr/>
    </dgm:pt>
    <dgm:pt modelId="{74187E4C-ED92-48D4-BBB8-CD4A351DE125}" type="pres">
      <dgm:prSet presAssocID="{4314AF1B-BAB2-47ED-B59E-B5CCA8729F87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8A113478-F4FD-4389-9F8D-F15F3BD2D5D4}" type="pres">
      <dgm:prSet presAssocID="{4314AF1B-BAB2-47ED-B59E-B5CCA8729F87}" presName="parentText" presStyleLbl="node1" presStyleIdx="4" presStyleCnt="5" custScaleX="127143" custScaleY="128153" custLinFactNeighborX="-9999" custLinFactNeighborY="-27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EA91CD-7DB6-49FC-80D6-D4EC34B086AC}" type="pres">
      <dgm:prSet presAssocID="{4314AF1B-BAB2-47ED-B59E-B5CCA8729F87}" presName="negativeSpace" presStyleCnt="0"/>
      <dgm:spPr/>
    </dgm:pt>
    <dgm:pt modelId="{A5258F0A-2301-4DF1-93A6-0925F75C25CF}" type="pres">
      <dgm:prSet presAssocID="{4314AF1B-BAB2-47ED-B59E-B5CCA8729F87}" presName="childText" presStyleLbl="conFgAcc1" presStyleIdx="4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</dgm:spPr>
    </dgm:pt>
  </dgm:ptLst>
  <dgm:cxnLst>
    <dgm:cxn modelId="{AE9B8F7C-8233-4657-B4B5-5961B6A809E3}" srcId="{46185FCA-7009-4DCF-9DAB-4F64BF7599FE}" destId="{4314AF1B-BAB2-47ED-B59E-B5CCA8729F87}" srcOrd="4" destOrd="0" parTransId="{FCF70F2E-1343-4C28-BEF2-9F4EC49BCC35}" sibTransId="{F1E1E3FB-7281-4821-BCF9-F06B9FA9ADB2}"/>
    <dgm:cxn modelId="{8E80E3E2-166A-45B4-8E82-6306E833999F}" type="presOf" srcId="{C0CA3739-DDAB-4802-BC72-BC3149EC0F79}" destId="{8CF58D12-FDDD-470F-A2A9-1A820420D8A9}" srcOrd="0" destOrd="0" presId="urn:microsoft.com/office/officeart/2005/8/layout/list1"/>
    <dgm:cxn modelId="{BE5205F7-B513-4CF5-B81C-6845C84E9D28}" type="presOf" srcId="{C0CA3739-DDAB-4802-BC72-BC3149EC0F79}" destId="{94C02689-6B81-42F3-A061-DCD0AB0B2898}" srcOrd="1" destOrd="0" presId="urn:microsoft.com/office/officeart/2005/8/layout/list1"/>
    <dgm:cxn modelId="{6DD59DE1-1CB8-4B7E-988E-B025F08B548F}" type="presOf" srcId="{1DE00E7A-299E-4CF1-B5E8-C4AD9B809CD2}" destId="{0E152D79-3898-4F78-A1BE-17C7C7BF5BB4}" srcOrd="0" destOrd="0" presId="urn:microsoft.com/office/officeart/2005/8/layout/list1"/>
    <dgm:cxn modelId="{2CDBBDC2-6DAC-436F-9058-8098654785B1}" type="presOf" srcId="{D7A49526-B78E-4AE3-B3B1-2B5E0AABF989}" destId="{533AE373-CC7F-479E-A0ED-2DC7FCB908D8}" srcOrd="0" destOrd="0" presId="urn:microsoft.com/office/officeart/2005/8/layout/list1"/>
    <dgm:cxn modelId="{0CDBE26E-47D0-4654-AD59-5FB1E16C5201}" type="presOf" srcId="{1DE00E7A-299E-4CF1-B5E8-C4AD9B809CD2}" destId="{3BBA51C3-7E4A-4D97-B98D-335EA25D4302}" srcOrd="1" destOrd="0" presId="urn:microsoft.com/office/officeart/2005/8/layout/list1"/>
    <dgm:cxn modelId="{8F6205FC-86E4-45CA-BA7C-3062271306E8}" srcId="{46185FCA-7009-4DCF-9DAB-4F64BF7599FE}" destId="{1DE00E7A-299E-4CF1-B5E8-C4AD9B809CD2}" srcOrd="0" destOrd="0" parTransId="{3CC7E609-323D-43D1-8B13-EBBB97510B74}" sibTransId="{2A85E5CA-09B9-431D-BDC9-7E553D8ECC30}"/>
    <dgm:cxn modelId="{6B61F2B2-425D-4C94-B99D-A359AB73F4BB}" srcId="{46185FCA-7009-4DCF-9DAB-4F64BF7599FE}" destId="{D7A49526-B78E-4AE3-B3B1-2B5E0AABF989}" srcOrd="2" destOrd="0" parTransId="{7B12A073-65E6-4E02-ABF3-FB25C8181DBA}" sibTransId="{DB477AE0-2031-47ED-B1D1-050177F7E665}"/>
    <dgm:cxn modelId="{D15C69A9-0643-4BA0-AD92-E0C6D9E29160}" type="presOf" srcId="{4314AF1B-BAB2-47ED-B59E-B5CCA8729F87}" destId="{74187E4C-ED92-48D4-BBB8-CD4A351DE125}" srcOrd="0" destOrd="0" presId="urn:microsoft.com/office/officeart/2005/8/layout/list1"/>
    <dgm:cxn modelId="{7BF0412F-F49D-45B9-97AF-749B1500B433}" type="presOf" srcId="{46185FCA-7009-4DCF-9DAB-4F64BF7599FE}" destId="{50A9B16E-CC5E-453D-8375-0D594B6A414A}" srcOrd="0" destOrd="0" presId="urn:microsoft.com/office/officeart/2005/8/layout/list1"/>
    <dgm:cxn modelId="{01C45ADA-3684-4942-AEE0-182276CD8F57}" srcId="{46185FCA-7009-4DCF-9DAB-4F64BF7599FE}" destId="{C0CA3739-DDAB-4802-BC72-BC3149EC0F79}" srcOrd="1" destOrd="0" parTransId="{946B49A0-49E3-490E-B7CF-A0FEE6232984}" sibTransId="{44524CBC-CAD6-43F1-8FBC-96ED842C82C0}"/>
    <dgm:cxn modelId="{B47F8C6C-DDAB-4828-B389-BB4DFB78F695}" type="presOf" srcId="{4314AF1B-BAB2-47ED-B59E-B5CCA8729F87}" destId="{8A113478-F4FD-4389-9F8D-F15F3BD2D5D4}" srcOrd="1" destOrd="0" presId="urn:microsoft.com/office/officeart/2005/8/layout/list1"/>
    <dgm:cxn modelId="{5107BD3A-4E20-44CB-90C0-C216FAE20E97}" type="presOf" srcId="{AEA92209-B403-4F3A-A4E1-04A4C6A1934E}" destId="{D377F2A2-1A9B-46E8-8B61-0CA43753BC65}" srcOrd="0" destOrd="0" presId="urn:microsoft.com/office/officeart/2005/8/layout/list1"/>
    <dgm:cxn modelId="{F27CBF57-C3C7-461D-9F1D-DFBF6FA21DCB}" srcId="{46185FCA-7009-4DCF-9DAB-4F64BF7599FE}" destId="{AEA92209-B403-4F3A-A4E1-04A4C6A1934E}" srcOrd="3" destOrd="0" parTransId="{25F80DDA-1C65-411B-A8B9-15DE6806BB80}" sibTransId="{6C95FEB6-F2B9-4F3C-A110-39448723C24A}"/>
    <dgm:cxn modelId="{D1913396-B446-4E62-966D-29FAA643AB4A}" type="presOf" srcId="{AEA92209-B403-4F3A-A4E1-04A4C6A1934E}" destId="{1615D368-4E59-49C0-9EA9-3809DF1F2E58}" srcOrd="1" destOrd="0" presId="urn:microsoft.com/office/officeart/2005/8/layout/list1"/>
    <dgm:cxn modelId="{B4371656-988F-49EC-B977-8EF11886BB6D}" type="presOf" srcId="{D7A49526-B78E-4AE3-B3B1-2B5E0AABF989}" destId="{FE361EEB-C1A3-477D-9CB0-0F04724B7B3C}" srcOrd="1" destOrd="0" presId="urn:microsoft.com/office/officeart/2005/8/layout/list1"/>
    <dgm:cxn modelId="{557D2BA1-3224-4194-BD93-16559A04B19F}" type="presParOf" srcId="{50A9B16E-CC5E-453D-8375-0D594B6A414A}" destId="{59994D3F-0FE0-46B5-BBF7-5964DD0A17BD}" srcOrd="0" destOrd="0" presId="urn:microsoft.com/office/officeart/2005/8/layout/list1"/>
    <dgm:cxn modelId="{A09757D0-8F49-4448-82A1-3F8700D02C5F}" type="presParOf" srcId="{59994D3F-0FE0-46B5-BBF7-5964DD0A17BD}" destId="{0E152D79-3898-4F78-A1BE-17C7C7BF5BB4}" srcOrd="0" destOrd="0" presId="urn:microsoft.com/office/officeart/2005/8/layout/list1"/>
    <dgm:cxn modelId="{5A9CFA2C-9599-4340-8557-4EA18186681F}" type="presParOf" srcId="{59994D3F-0FE0-46B5-BBF7-5964DD0A17BD}" destId="{3BBA51C3-7E4A-4D97-B98D-335EA25D4302}" srcOrd="1" destOrd="0" presId="urn:microsoft.com/office/officeart/2005/8/layout/list1"/>
    <dgm:cxn modelId="{FE82C740-10BD-423C-B111-D6D7AE851325}" type="presParOf" srcId="{50A9B16E-CC5E-453D-8375-0D594B6A414A}" destId="{AF67F7AD-B0E1-4B3B-BFB6-776D03C540E4}" srcOrd="1" destOrd="0" presId="urn:microsoft.com/office/officeart/2005/8/layout/list1"/>
    <dgm:cxn modelId="{CAA91C80-2637-4BAB-8B06-83A38E40F27B}" type="presParOf" srcId="{50A9B16E-CC5E-453D-8375-0D594B6A414A}" destId="{4CB3D725-C5BF-489D-A880-AF15A1C60035}" srcOrd="2" destOrd="0" presId="urn:microsoft.com/office/officeart/2005/8/layout/list1"/>
    <dgm:cxn modelId="{0A482CE1-B201-47A0-9255-0EF895FDFB4D}" type="presParOf" srcId="{50A9B16E-CC5E-453D-8375-0D594B6A414A}" destId="{EFDB38C3-DAAD-4106-83D1-878D71FA38BC}" srcOrd="3" destOrd="0" presId="urn:microsoft.com/office/officeart/2005/8/layout/list1"/>
    <dgm:cxn modelId="{1DBD0AB0-5C30-49C3-9447-A8B6F347241F}" type="presParOf" srcId="{50A9B16E-CC5E-453D-8375-0D594B6A414A}" destId="{E4E82EC3-BB89-477D-8C86-8ED0EFC2B994}" srcOrd="4" destOrd="0" presId="urn:microsoft.com/office/officeart/2005/8/layout/list1"/>
    <dgm:cxn modelId="{DFFC5165-5B48-49BD-91A1-D9376011FB72}" type="presParOf" srcId="{E4E82EC3-BB89-477D-8C86-8ED0EFC2B994}" destId="{8CF58D12-FDDD-470F-A2A9-1A820420D8A9}" srcOrd="0" destOrd="0" presId="urn:microsoft.com/office/officeart/2005/8/layout/list1"/>
    <dgm:cxn modelId="{962FBEF2-56B5-42BB-9C3F-B72A2BF0A7D9}" type="presParOf" srcId="{E4E82EC3-BB89-477D-8C86-8ED0EFC2B994}" destId="{94C02689-6B81-42F3-A061-DCD0AB0B2898}" srcOrd="1" destOrd="0" presId="urn:microsoft.com/office/officeart/2005/8/layout/list1"/>
    <dgm:cxn modelId="{EC8D9EC0-2951-4AE2-9EAC-49ABC45E47A0}" type="presParOf" srcId="{50A9B16E-CC5E-453D-8375-0D594B6A414A}" destId="{22B5AFFE-095F-4D82-8153-70FEA85C6910}" srcOrd="5" destOrd="0" presId="urn:microsoft.com/office/officeart/2005/8/layout/list1"/>
    <dgm:cxn modelId="{679F4E10-A76E-442C-BFFC-40A9B908EFB8}" type="presParOf" srcId="{50A9B16E-CC5E-453D-8375-0D594B6A414A}" destId="{FDABA772-8443-4B5E-A3B0-57F6F443840C}" srcOrd="6" destOrd="0" presId="urn:microsoft.com/office/officeart/2005/8/layout/list1"/>
    <dgm:cxn modelId="{35EF1355-9233-4A4E-981C-6FC2DEFF8CDC}" type="presParOf" srcId="{50A9B16E-CC5E-453D-8375-0D594B6A414A}" destId="{B7978DBE-2B6E-4D36-9B5E-415FB2284FA6}" srcOrd="7" destOrd="0" presId="urn:microsoft.com/office/officeart/2005/8/layout/list1"/>
    <dgm:cxn modelId="{97FD990A-DE9D-42FF-B79F-4B934C3E0CD1}" type="presParOf" srcId="{50A9B16E-CC5E-453D-8375-0D594B6A414A}" destId="{92D0A72F-6D8F-402F-959A-D2078CDEBBB3}" srcOrd="8" destOrd="0" presId="urn:microsoft.com/office/officeart/2005/8/layout/list1"/>
    <dgm:cxn modelId="{BAF22074-AE87-4685-8A84-7ADDB2BF3BF7}" type="presParOf" srcId="{92D0A72F-6D8F-402F-959A-D2078CDEBBB3}" destId="{533AE373-CC7F-479E-A0ED-2DC7FCB908D8}" srcOrd="0" destOrd="0" presId="urn:microsoft.com/office/officeart/2005/8/layout/list1"/>
    <dgm:cxn modelId="{FD72090E-E3E1-42E4-A6A4-0DF61D3E71D5}" type="presParOf" srcId="{92D0A72F-6D8F-402F-959A-D2078CDEBBB3}" destId="{FE361EEB-C1A3-477D-9CB0-0F04724B7B3C}" srcOrd="1" destOrd="0" presId="urn:microsoft.com/office/officeart/2005/8/layout/list1"/>
    <dgm:cxn modelId="{9BFFEACF-29A3-4ED5-86C3-5267FDF6B3E7}" type="presParOf" srcId="{50A9B16E-CC5E-453D-8375-0D594B6A414A}" destId="{C4642F22-5819-4845-A30D-2B618A4E4CC1}" srcOrd="9" destOrd="0" presId="urn:microsoft.com/office/officeart/2005/8/layout/list1"/>
    <dgm:cxn modelId="{1263B41D-699A-4846-AC38-65184950C815}" type="presParOf" srcId="{50A9B16E-CC5E-453D-8375-0D594B6A414A}" destId="{887CA0EB-8C38-49FD-AEFD-F9609D933A3C}" srcOrd="10" destOrd="0" presId="urn:microsoft.com/office/officeart/2005/8/layout/list1"/>
    <dgm:cxn modelId="{7AF57270-70E1-460E-954F-3E3CC78B1DDA}" type="presParOf" srcId="{50A9B16E-CC5E-453D-8375-0D594B6A414A}" destId="{7DD6D89E-6C4F-4F43-94DA-4101271D0ED5}" srcOrd="11" destOrd="0" presId="urn:microsoft.com/office/officeart/2005/8/layout/list1"/>
    <dgm:cxn modelId="{CE3A4587-5302-43B3-B158-353DEE44170A}" type="presParOf" srcId="{50A9B16E-CC5E-453D-8375-0D594B6A414A}" destId="{60374DDD-4C63-4302-9AAB-4B5271BCE812}" srcOrd="12" destOrd="0" presId="urn:microsoft.com/office/officeart/2005/8/layout/list1"/>
    <dgm:cxn modelId="{1D47FCD9-7903-4E6C-934E-3D1132C2E1F0}" type="presParOf" srcId="{60374DDD-4C63-4302-9AAB-4B5271BCE812}" destId="{D377F2A2-1A9B-46E8-8B61-0CA43753BC65}" srcOrd="0" destOrd="0" presId="urn:microsoft.com/office/officeart/2005/8/layout/list1"/>
    <dgm:cxn modelId="{EA082986-BC6B-4285-8CC3-01AAB7B8D5AD}" type="presParOf" srcId="{60374DDD-4C63-4302-9AAB-4B5271BCE812}" destId="{1615D368-4E59-49C0-9EA9-3809DF1F2E58}" srcOrd="1" destOrd="0" presId="urn:microsoft.com/office/officeart/2005/8/layout/list1"/>
    <dgm:cxn modelId="{9F655F83-552A-428E-B4E2-193E0BBF30D2}" type="presParOf" srcId="{50A9B16E-CC5E-453D-8375-0D594B6A414A}" destId="{A1ED5630-0F39-4861-89C3-2D64F4889F21}" srcOrd="13" destOrd="0" presId="urn:microsoft.com/office/officeart/2005/8/layout/list1"/>
    <dgm:cxn modelId="{F86EF5BE-6ECB-4E13-B396-AD2A5B980B31}" type="presParOf" srcId="{50A9B16E-CC5E-453D-8375-0D594B6A414A}" destId="{1486BD1F-7A3F-4119-AD84-E0DA5301470F}" srcOrd="14" destOrd="0" presId="urn:microsoft.com/office/officeart/2005/8/layout/list1"/>
    <dgm:cxn modelId="{47C4D5EC-998C-4468-90F4-F9C7AA751B63}" type="presParOf" srcId="{50A9B16E-CC5E-453D-8375-0D594B6A414A}" destId="{BB141404-FE95-4425-B538-2C9623A1448D}" srcOrd="15" destOrd="0" presId="urn:microsoft.com/office/officeart/2005/8/layout/list1"/>
    <dgm:cxn modelId="{694CACC2-903B-43F2-B67B-54E4BB494C1A}" type="presParOf" srcId="{50A9B16E-CC5E-453D-8375-0D594B6A414A}" destId="{1B64EB0D-003B-4650-ADD7-87E06C80D040}" srcOrd="16" destOrd="0" presId="urn:microsoft.com/office/officeart/2005/8/layout/list1"/>
    <dgm:cxn modelId="{61363117-CE40-41BD-B9F3-370C8DA8EE6B}" type="presParOf" srcId="{1B64EB0D-003B-4650-ADD7-87E06C80D040}" destId="{74187E4C-ED92-48D4-BBB8-CD4A351DE125}" srcOrd="0" destOrd="0" presId="urn:microsoft.com/office/officeart/2005/8/layout/list1"/>
    <dgm:cxn modelId="{1E3E176D-B0A8-4DCC-A546-7656D82D7262}" type="presParOf" srcId="{1B64EB0D-003B-4650-ADD7-87E06C80D040}" destId="{8A113478-F4FD-4389-9F8D-F15F3BD2D5D4}" srcOrd="1" destOrd="0" presId="urn:microsoft.com/office/officeart/2005/8/layout/list1"/>
    <dgm:cxn modelId="{A6719FE7-76DA-4388-9E6E-1A595AF618B4}" type="presParOf" srcId="{50A9B16E-CC5E-453D-8375-0D594B6A414A}" destId="{BEEA91CD-7DB6-49FC-80D6-D4EC34B086AC}" srcOrd="17" destOrd="0" presId="urn:microsoft.com/office/officeart/2005/8/layout/list1"/>
    <dgm:cxn modelId="{5B0965B3-32E5-4616-A00B-D5832B7A3265}" type="presParOf" srcId="{50A9B16E-CC5E-453D-8375-0D594B6A414A}" destId="{A5258F0A-2301-4DF1-93A6-0925F75C25CF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BF8A8C-31FE-40EB-93A5-BDB34DEFFC26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</dgm:pt>
    <dgm:pt modelId="{91309BF8-4002-4BF9-988A-D4DF4E8D47E8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Целеполагание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FDC933D-0BDD-4E70-B32A-C5143C931E3D}" type="parTrans" cxnId="{4D05E680-7B8F-4708-BC2B-2A4FDEDA9D00}">
      <dgm:prSet/>
      <dgm:spPr/>
      <dgm:t>
        <a:bodyPr/>
        <a:lstStyle/>
        <a:p>
          <a:endParaRPr lang="ru-RU"/>
        </a:p>
      </dgm:t>
    </dgm:pt>
    <dgm:pt modelId="{0341787F-C82A-4025-9923-CC1CA6496FA0}" type="sibTrans" cxnId="{4D05E680-7B8F-4708-BC2B-2A4FDEDA9D00}">
      <dgm:prSet/>
      <dgm:spPr/>
      <dgm:t>
        <a:bodyPr/>
        <a:lstStyle/>
        <a:p>
          <a:endParaRPr lang="ru-RU"/>
        </a:p>
      </dgm:t>
    </dgm:pt>
    <dgm:pt modelId="{1C0970A7-26D3-4F7D-AE1C-B2EC17ED3B51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«Решение прикладных задач» (проблемная ситуация)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A25B2E4A-3CDC-469A-9661-C7ACE7E31E2B}" type="parTrans" cxnId="{64C8BFEF-F16E-4BB4-A0C5-F347E9292204}">
      <dgm:prSet/>
      <dgm:spPr/>
      <dgm:t>
        <a:bodyPr/>
        <a:lstStyle/>
        <a:p>
          <a:endParaRPr lang="ru-RU"/>
        </a:p>
      </dgm:t>
    </dgm:pt>
    <dgm:pt modelId="{A7B23682-F072-4AAD-886F-0735C25F4951}" type="sibTrans" cxnId="{64C8BFEF-F16E-4BB4-A0C5-F347E9292204}">
      <dgm:prSet/>
      <dgm:spPr/>
      <dgm:t>
        <a:bodyPr/>
        <a:lstStyle/>
        <a:p>
          <a:endParaRPr lang="ru-RU"/>
        </a:p>
      </dgm:t>
    </dgm:pt>
    <dgm:pt modelId="{30829C99-6CDE-41F8-B538-52145DE5DC39}">
      <dgm:prSet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Практическая работа с моделью цилиндра «Конструкторы»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F7A6CC7-6938-4E89-9B3D-2D4384251948}" type="parTrans" cxnId="{DEF9EE70-6A23-4261-9A66-73CC580FE66D}">
      <dgm:prSet/>
      <dgm:spPr/>
      <dgm:t>
        <a:bodyPr/>
        <a:lstStyle/>
        <a:p>
          <a:endParaRPr lang="ru-RU"/>
        </a:p>
      </dgm:t>
    </dgm:pt>
    <dgm:pt modelId="{D3FE2018-02FE-4B6D-B899-9BBDB2D4996F}" type="sibTrans" cxnId="{DEF9EE70-6A23-4261-9A66-73CC580FE66D}">
      <dgm:prSet/>
      <dgm:spPr/>
      <dgm:t>
        <a:bodyPr/>
        <a:lstStyle/>
        <a:p>
          <a:endParaRPr lang="ru-RU"/>
        </a:p>
      </dgm:t>
    </dgm:pt>
    <dgm:pt modelId="{083C9FC0-691F-4BED-8B02-C7868F542B52}">
      <dgm:prSet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Исследование формулы площади боковой поверхности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Я-исследователь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6D8F7545-6869-48A5-9F97-7F9BCF1C1561}" type="parTrans" cxnId="{60C8B2E2-3967-49D2-AF89-12352121353E}">
      <dgm:prSet/>
      <dgm:spPr/>
      <dgm:t>
        <a:bodyPr/>
        <a:lstStyle/>
        <a:p>
          <a:endParaRPr lang="ru-RU"/>
        </a:p>
      </dgm:t>
    </dgm:pt>
    <dgm:pt modelId="{0F12B473-9374-4C66-9DC4-250FC9863255}" type="sibTrans" cxnId="{60C8B2E2-3967-49D2-AF89-12352121353E}">
      <dgm:prSet/>
      <dgm:spPr/>
      <dgm:t>
        <a:bodyPr/>
        <a:lstStyle/>
        <a:p>
          <a:endParaRPr lang="ru-RU"/>
        </a:p>
      </dgm:t>
    </dgm:pt>
    <dgm:pt modelId="{F972743E-B5F8-417F-9D20-FD83F515B5E9}" type="pres">
      <dgm:prSet presAssocID="{31BF8A8C-31FE-40EB-93A5-BDB34DEFFC26}" presName="Name0" presStyleCnt="0">
        <dgm:presLayoutVars>
          <dgm:dir/>
          <dgm:resizeHandles val="exact"/>
        </dgm:presLayoutVars>
      </dgm:prSet>
      <dgm:spPr/>
    </dgm:pt>
    <dgm:pt modelId="{14A5B842-4B97-4199-B48F-EE9B21DE7A40}" type="pres">
      <dgm:prSet presAssocID="{31BF8A8C-31FE-40EB-93A5-BDB34DEFFC26}" presName="fgShape" presStyleLbl="fgShp" presStyleIdx="0" presStyleCnt="1" custLinFactNeighborX="-40" custLinFactNeighborY="23629"/>
      <dgm:spPr>
        <a:solidFill>
          <a:srgbClr val="C00000"/>
        </a:solidFill>
      </dgm:spPr>
    </dgm:pt>
    <dgm:pt modelId="{F4C93BD3-E20A-43AB-9B86-A662EBBA4130}" type="pres">
      <dgm:prSet presAssocID="{31BF8A8C-31FE-40EB-93A5-BDB34DEFFC26}" presName="linComp" presStyleCnt="0"/>
      <dgm:spPr/>
    </dgm:pt>
    <dgm:pt modelId="{9D342EB7-68B5-4635-BA1F-B71F4C2B47C0}" type="pres">
      <dgm:prSet presAssocID="{91309BF8-4002-4BF9-988A-D4DF4E8D47E8}" presName="compNode" presStyleCnt="0"/>
      <dgm:spPr/>
    </dgm:pt>
    <dgm:pt modelId="{3C919C1D-8425-46BC-A361-EDF0765FF0B3}" type="pres">
      <dgm:prSet presAssocID="{91309BF8-4002-4BF9-988A-D4DF4E8D47E8}" presName="bkgdShape" presStyleLbl="node1" presStyleIdx="0" presStyleCnt="4" custScaleX="97939" custLinFactNeighborX="9128" custLinFactNeighborY="613"/>
      <dgm:spPr/>
      <dgm:t>
        <a:bodyPr/>
        <a:lstStyle/>
        <a:p>
          <a:endParaRPr lang="ru-RU"/>
        </a:p>
      </dgm:t>
    </dgm:pt>
    <dgm:pt modelId="{700D4A61-8422-47D7-9666-545EEC7B1946}" type="pres">
      <dgm:prSet presAssocID="{91309BF8-4002-4BF9-988A-D4DF4E8D47E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5E1986-88DD-4D28-A715-F65AE1C10346}" type="pres">
      <dgm:prSet presAssocID="{91309BF8-4002-4BF9-988A-D4DF4E8D47E8}" presName="invisiNode" presStyleLbl="node1" presStyleIdx="0" presStyleCnt="4"/>
      <dgm:spPr/>
    </dgm:pt>
    <dgm:pt modelId="{A13BB4CC-0D32-4031-AA1D-6A2F84A3166A}" type="pres">
      <dgm:prSet presAssocID="{91309BF8-4002-4BF9-988A-D4DF4E8D47E8}" presName="imagNode" presStyleLbl="fgImgPlace1" presStyleIdx="0" presStyleCnt="4" custLinFactNeighborX="11432" custLinFactNeighborY="-3741"/>
      <dgm:spPr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  <dgm:pt modelId="{4D3A8252-D559-47EE-AECF-A7903A16BBDE}" type="pres">
      <dgm:prSet presAssocID="{0341787F-C82A-4025-9923-CC1CA6496FA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CD1B711-3F2D-4CED-896D-CA2E5EF7EBE0}" type="pres">
      <dgm:prSet presAssocID="{30829C99-6CDE-41F8-B538-52145DE5DC39}" presName="compNode" presStyleCnt="0"/>
      <dgm:spPr/>
    </dgm:pt>
    <dgm:pt modelId="{B2F5A3CC-AC4A-4AA3-B47B-1F0366AC2B84}" type="pres">
      <dgm:prSet presAssocID="{30829C99-6CDE-41F8-B538-52145DE5DC39}" presName="bkgdShape" presStyleLbl="node1" presStyleIdx="1" presStyleCnt="4" custScaleX="106354" custLinFactNeighborX="6802" custLinFactNeighborY="613"/>
      <dgm:spPr/>
      <dgm:t>
        <a:bodyPr/>
        <a:lstStyle/>
        <a:p>
          <a:endParaRPr lang="ru-RU"/>
        </a:p>
      </dgm:t>
    </dgm:pt>
    <dgm:pt modelId="{574CF9E4-B85E-4CD8-AC84-4E65135FF5BF}" type="pres">
      <dgm:prSet presAssocID="{30829C99-6CDE-41F8-B538-52145DE5DC39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28E2DE-DE4E-436D-B0F8-6405201FA402}" type="pres">
      <dgm:prSet presAssocID="{30829C99-6CDE-41F8-B538-52145DE5DC39}" presName="invisiNode" presStyleLbl="node1" presStyleIdx="1" presStyleCnt="4"/>
      <dgm:spPr/>
    </dgm:pt>
    <dgm:pt modelId="{65AA725C-A8A2-4D35-9176-43459A00FC9B}" type="pres">
      <dgm:prSet presAssocID="{30829C99-6CDE-41F8-B538-52145DE5DC39}" presName="imagNode" presStyleLbl="fgImgPlace1" presStyleIdx="1" presStyleCnt="4" custLinFactNeighborX="6562" custLinFactNeighborY="-3741"/>
      <dgm:spPr>
        <a:blipFill rotWithShape="0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  <dgm:pt modelId="{38ADB6E3-B61E-4D0B-96EF-6452B80F9E63}" type="pres">
      <dgm:prSet presAssocID="{D3FE2018-02FE-4B6D-B899-9BBDB2D4996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1C1DFB4-E5A9-416F-ACCC-C42653DE2F1E}" type="pres">
      <dgm:prSet presAssocID="{083C9FC0-691F-4BED-8B02-C7868F542B52}" presName="compNode" presStyleCnt="0"/>
      <dgm:spPr/>
    </dgm:pt>
    <dgm:pt modelId="{829AF6C1-A3B2-4E8D-90D6-17DEFCBA89DA}" type="pres">
      <dgm:prSet presAssocID="{083C9FC0-691F-4BED-8B02-C7868F542B52}" presName="bkgdShape" presStyleLbl="node1" presStyleIdx="2" presStyleCnt="4" custScaleX="116377" custLinFactNeighborX="6802" custLinFactNeighborY="613"/>
      <dgm:spPr/>
      <dgm:t>
        <a:bodyPr/>
        <a:lstStyle/>
        <a:p>
          <a:endParaRPr lang="ru-RU"/>
        </a:p>
      </dgm:t>
    </dgm:pt>
    <dgm:pt modelId="{B8ECC52E-599F-41EB-9645-0C4D3A90986F}" type="pres">
      <dgm:prSet presAssocID="{083C9FC0-691F-4BED-8B02-C7868F542B52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2D389-B400-4BE1-8058-07DF7A21BC57}" type="pres">
      <dgm:prSet presAssocID="{083C9FC0-691F-4BED-8B02-C7868F542B52}" presName="invisiNode" presStyleLbl="node1" presStyleIdx="2" presStyleCnt="4"/>
      <dgm:spPr/>
    </dgm:pt>
    <dgm:pt modelId="{A7045CA5-FD84-4B3D-A45D-B9FA2DA53DD8}" type="pres">
      <dgm:prSet presAssocID="{083C9FC0-691F-4BED-8B02-C7868F542B52}" presName="imagNode" presStyleLbl="fgImgPlace1" presStyleIdx="2" presStyleCnt="4" custLinFactNeighborX="3851" custLinFactNeighborY="-3741"/>
      <dgm:spPr>
        <a:blipFill rotWithShape="0"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  <dgm:pt modelId="{7A5A9CF3-7B3E-4B6E-A1CA-3F240EF887B3}" type="pres">
      <dgm:prSet presAssocID="{0F12B473-9374-4C66-9DC4-250FC986325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0EE28D2-3D2A-49A9-8CA8-5BDB364B5F9A}" type="pres">
      <dgm:prSet presAssocID="{1C0970A7-26D3-4F7D-AE1C-B2EC17ED3B51}" presName="compNode" presStyleCnt="0"/>
      <dgm:spPr/>
    </dgm:pt>
    <dgm:pt modelId="{BD580E16-F9B0-44E6-BB1C-3F6A188BBD2C}" type="pres">
      <dgm:prSet presAssocID="{1C0970A7-26D3-4F7D-AE1C-B2EC17ED3B51}" presName="bkgdShape" presStyleLbl="node1" presStyleIdx="3" presStyleCnt="4" custScaleX="89907" custLinFactNeighborX="6802" custLinFactNeighborY="613"/>
      <dgm:spPr/>
      <dgm:t>
        <a:bodyPr/>
        <a:lstStyle/>
        <a:p>
          <a:endParaRPr lang="ru-RU"/>
        </a:p>
      </dgm:t>
    </dgm:pt>
    <dgm:pt modelId="{A5FADD0D-0D57-4645-ADDF-81B297B042E7}" type="pres">
      <dgm:prSet presAssocID="{1C0970A7-26D3-4F7D-AE1C-B2EC17ED3B51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CBDC7E-E647-41B7-993B-619EE608D5A5}" type="pres">
      <dgm:prSet presAssocID="{1C0970A7-26D3-4F7D-AE1C-B2EC17ED3B51}" presName="invisiNode" presStyleLbl="node1" presStyleIdx="3" presStyleCnt="4"/>
      <dgm:spPr/>
    </dgm:pt>
    <dgm:pt modelId="{8F68A9E6-1DFD-407F-86A2-05053D89F2E3}" type="pres">
      <dgm:prSet presAssocID="{1C0970A7-26D3-4F7D-AE1C-B2EC17ED3B51}" presName="imagNode" presStyleLbl="fgImgPlace1" presStyleIdx="3" presStyleCnt="4" custScaleX="98972" custScaleY="107264" custLinFactNeighborX="7976" custLinFactNeighborY="-3741"/>
      <dgm:spPr>
        <a:blipFill rotWithShape="0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</dgm:spPr>
    </dgm:pt>
  </dgm:ptLst>
  <dgm:cxnLst>
    <dgm:cxn modelId="{A38FBAD6-3EB3-4627-A881-2F39C60933EF}" type="presOf" srcId="{1C0970A7-26D3-4F7D-AE1C-B2EC17ED3B51}" destId="{A5FADD0D-0D57-4645-ADDF-81B297B042E7}" srcOrd="1" destOrd="0" presId="urn:microsoft.com/office/officeart/2005/8/layout/hList7#1"/>
    <dgm:cxn modelId="{548D9318-1F5B-48F2-BF58-332C81E40FBC}" type="presOf" srcId="{083C9FC0-691F-4BED-8B02-C7868F542B52}" destId="{829AF6C1-A3B2-4E8D-90D6-17DEFCBA89DA}" srcOrd="0" destOrd="0" presId="urn:microsoft.com/office/officeart/2005/8/layout/hList7#1"/>
    <dgm:cxn modelId="{4D05E680-7B8F-4708-BC2B-2A4FDEDA9D00}" srcId="{31BF8A8C-31FE-40EB-93A5-BDB34DEFFC26}" destId="{91309BF8-4002-4BF9-988A-D4DF4E8D47E8}" srcOrd="0" destOrd="0" parTransId="{BFDC933D-0BDD-4E70-B32A-C5143C931E3D}" sibTransId="{0341787F-C82A-4025-9923-CC1CA6496FA0}"/>
    <dgm:cxn modelId="{DEF9EE70-6A23-4261-9A66-73CC580FE66D}" srcId="{31BF8A8C-31FE-40EB-93A5-BDB34DEFFC26}" destId="{30829C99-6CDE-41F8-B538-52145DE5DC39}" srcOrd="1" destOrd="0" parTransId="{CF7A6CC7-6938-4E89-9B3D-2D4384251948}" sibTransId="{D3FE2018-02FE-4B6D-B899-9BBDB2D4996F}"/>
    <dgm:cxn modelId="{64C8BFEF-F16E-4BB4-A0C5-F347E9292204}" srcId="{31BF8A8C-31FE-40EB-93A5-BDB34DEFFC26}" destId="{1C0970A7-26D3-4F7D-AE1C-B2EC17ED3B51}" srcOrd="3" destOrd="0" parTransId="{A25B2E4A-3CDC-469A-9661-C7ACE7E31E2B}" sibTransId="{A7B23682-F072-4AAD-886F-0735C25F4951}"/>
    <dgm:cxn modelId="{369B6603-748D-46A5-A591-BF37BA592740}" type="presOf" srcId="{0341787F-C82A-4025-9923-CC1CA6496FA0}" destId="{4D3A8252-D559-47EE-AECF-A7903A16BBDE}" srcOrd="0" destOrd="0" presId="urn:microsoft.com/office/officeart/2005/8/layout/hList7#1"/>
    <dgm:cxn modelId="{5F74C5E1-F0C3-40A3-99CF-074FEB19A4BA}" type="presOf" srcId="{30829C99-6CDE-41F8-B538-52145DE5DC39}" destId="{574CF9E4-B85E-4CD8-AC84-4E65135FF5BF}" srcOrd="1" destOrd="0" presId="urn:microsoft.com/office/officeart/2005/8/layout/hList7#1"/>
    <dgm:cxn modelId="{60C8B2E2-3967-49D2-AF89-12352121353E}" srcId="{31BF8A8C-31FE-40EB-93A5-BDB34DEFFC26}" destId="{083C9FC0-691F-4BED-8B02-C7868F542B52}" srcOrd="2" destOrd="0" parTransId="{6D8F7545-6869-48A5-9F97-7F9BCF1C1561}" sibTransId="{0F12B473-9374-4C66-9DC4-250FC9863255}"/>
    <dgm:cxn modelId="{CCAE065F-6A52-48FA-9A7D-4895207BA2AE}" type="presOf" srcId="{31BF8A8C-31FE-40EB-93A5-BDB34DEFFC26}" destId="{F972743E-B5F8-417F-9D20-FD83F515B5E9}" srcOrd="0" destOrd="0" presId="urn:microsoft.com/office/officeart/2005/8/layout/hList7#1"/>
    <dgm:cxn modelId="{30E21F9B-D882-4F19-8DC7-861FC25AC3CB}" type="presOf" srcId="{30829C99-6CDE-41F8-B538-52145DE5DC39}" destId="{B2F5A3CC-AC4A-4AA3-B47B-1F0366AC2B84}" srcOrd="0" destOrd="0" presId="urn:microsoft.com/office/officeart/2005/8/layout/hList7#1"/>
    <dgm:cxn modelId="{40225386-F2DC-4149-9A6A-BFCFDA7D448B}" type="presOf" srcId="{91309BF8-4002-4BF9-988A-D4DF4E8D47E8}" destId="{3C919C1D-8425-46BC-A361-EDF0765FF0B3}" srcOrd="0" destOrd="0" presId="urn:microsoft.com/office/officeart/2005/8/layout/hList7#1"/>
    <dgm:cxn modelId="{C27775AA-F3DA-42BC-BD62-0FC6ED0DB207}" type="presOf" srcId="{083C9FC0-691F-4BED-8B02-C7868F542B52}" destId="{B8ECC52E-599F-41EB-9645-0C4D3A90986F}" srcOrd="1" destOrd="0" presId="urn:microsoft.com/office/officeart/2005/8/layout/hList7#1"/>
    <dgm:cxn modelId="{6C9D6789-73D1-4AAF-8E6B-AE6D8D56DC18}" type="presOf" srcId="{0F12B473-9374-4C66-9DC4-250FC9863255}" destId="{7A5A9CF3-7B3E-4B6E-A1CA-3F240EF887B3}" srcOrd="0" destOrd="0" presId="urn:microsoft.com/office/officeart/2005/8/layout/hList7#1"/>
    <dgm:cxn modelId="{A7FBCA94-31C4-4913-A4C5-8C5C782AA49F}" type="presOf" srcId="{D3FE2018-02FE-4B6D-B899-9BBDB2D4996F}" destId="{38ADB6E3-B61E-4D0B-96EF-6452B80F9E63}" srcOrd="0" destOrd="0" presId="urn:microsoft.com/office/officeart/2005/8/layout/hList7#1"/>
    <dgm:cxn modelId="{DFB7EA45-FAA7-48F0-BDD0-3CC7763C778A}" type="presOf" srcId="{1C0970A7-26D3-4F7D-AE1C-B2EC17ED3B51}" destId="{BD580E16-F9B0-44E6-BB1C-3F6A188BBD2C}" srcOrd="0" destOrd="0" presId="urn:microsoft.com/office/officeart/2005/8/layout/hList7#1"/>
    <dgm:cxn modelId="{9D0CF907-B656-4A89-95A1-5575D5BA393A}" type="presOf" srcId="{91309BF8-4002-4BF9-988A-D4DF4E8D47E8}" destId="{700D4A61-8422-47D7-9666-545EEC7B1946}" srcOrd="1" destOrd="0" presId="urn:microsoft.com/office/officeart/2005/8/layout/hList7#1"/>
    <dgm:cxn modelId="{F8C69FBE-BF96-487E-89CA-B7B9D0B008AF}" type="presParOf" srcId="{F972743E-B5F8-417F-9D20-FD83F515B5E9}" destId="{14A5B842-4B97-4199-B48F-EE9B21DE7A40}" srcOrd="0" destOrd="0" presId="urn:microsoft.com/office/officeart/2005/8/layout/hList7#1"/>
    <dgm:cxn modelId="{33EECF23-1205-45BA-BE35-529C8689CE7A}" type="presParOf" srcId="{F972743E-B5F8-417F-9D20-FD83F515B5E9}" destId="{F4C93BD3-E20A-43AB-9B86-A662EBBA4130}" srcOrd="1" destOrd="0" presId="urn:microsoft.com/office/officeart/2005/8/layout/hList7#1"/>
    <dgm:cxn modelId="{FB94AE2D-9637-462B-8103-E26F1D6FB02B}" type="presParOf" srcId="{F4C93BD3-E20A-43AB-9B86-A662EBBA4130}" destId="{9D342EB7-68B5-4635-BA1F-B71F4C2B47C0}" srcOrd="0" destOrd="0" presId="urn:microsoft.com/office/officeart/2005/8/layout/hList7#1"/>
    <dgm:cxn modelId="{23B44654-20BF-4CF2-AA89-22066E00AC21}" type="presParOf" srcId="{9D342EB7-68B5-4635-BA1F-B71F4C2B47C0}" destId="{3C919C1D-8425-46BC-A361-EDF0765FF0B3}" srcOrd="0" destOrd="0" presId="urn:microsoft.com/office/officeart/2005/8/layout/hList7#1"/>
    <dgm:cxn modelId="{C8FF0916-239F-4898-8DF7-C1685FF929BE}" type="presParOf" srcId="{9D342EB7-68B5-4635-BA1F-B71F4C2B47C0}" destId="{700D4A61-8422-47D7-9666-545EEC7B1946}" srcOrd="1" destOrd="0" presId="urn:microsoft.com/office/officeart/2005/8/layout/hList7#1"/>
    <dgm:cxn modelId="{78896FAB-2540-4804-8AFE-4C40325CBA50}" type="presParOf" srcId="{9D342EB7-68B5-4635-BA1F-B71F4C2B47C0}" destId="{615E1986-88DD-4D28-A715-F65AE1C10346}" srcOrd="2" destOrd="0" presId="urn:microsoft.com/office/officeart/2005/8/layout/hList7#1"/>
    <dgm:cxn modelId="{93A45B6A-F3CF-4D78-9386-1DA1956A829B}" type="presParOf" srcId="{9D342EB7-68B5-4635-BA1F-B71F4C2B47C0}" destId="{A13BB4CC-0D32-4031-AA1D-6A2F84A3166A}" srcOrd="3" destOrd="0" presId="urn:microsoft.com/office/officeart/2005/8/layout/hList7#1"/>
    <dgm:cxn modelId="{DD8389BC-315A-4120-8EC3-118F1EFFAB47}" type="presParOf" srcId="{F4C93BD3-E20A-43AB-9B86-A662EBBA4130}" destId="{4D3A8252-D559-47EE-AECF-A7903A16BBDE}" srcOrd="1" destOrd="0" presId="urn:microsoft.com/office/officeart/2005/8/layout/hList7#1"/>
    <dgm:cxn modelId="{3147C1D5-6154-4971-A8EA-87BE778F3B11}" type="presParOf" srcId="{F4C93BD3-E20A-43AB-9B86-A662EBBA4130}" destId="{CCD1B711-3F2D-4CED-896D-CA2E5EF7EBE0}" srcOrd="2" destOrd="0" presId="urn:microsoft.com/office/officeart/2005/8/layout/hList7#1"/>
    <dgm:cxn modelId="{2DB76E99-5F07-42B6-980C-875A420D5D58}" type="presParOf" srcId="{CCD1B711-3F2D-4CED-896D-CA2E5EF7EBE0}" destId="{B2F5A3CC-AC4A-4AA3-B47B-1F0366AC2B84}" srcOrd="0" destOrd="0" presId="urn:microsoft.com/office/officeart/2005/8/layout/hList7#1"/>
    <dgm:cxn modelId="{8777DCB3-0EF3-4552-82AC-A91CCC4F4E4D}" type="presParOf" srcId="{CCD1B711-3F2D-4CED-896D-CA2E5EF7EBE0}" destId="{574CF9E4-B85E-4CD8-AC84-4E65135FF5BF}" srcOrd="1" destOrd="0" presId="urn:microsoft.com/office/officeart/2005/8/layout/hList7#1"/>
    <dgm:cxn modelId="{CF656CE3-C5A9-4F51-AABA-D60EEAC84D99}" type="presParOf" srcId="{CCD1B711-3F2D-4CED-896D-CA2E5EF7EBE0}" destId="{EA28E2DE-DE4E-436D-B0F8-6405201FA402}" srcOrd="2" destOrd="0" presId="urn:microsoft.com/office/officeart/2005/8/layout/hList7#1"/>
    <dgm:cxn modelId="{FD859411-64EE-4497-B1CC-AE70F68373D9}" type="presParOf" srcId="{CCD1B711-3F2D-4CED-896D-CA2E5EF7EBE0}" destId="{65AA725C-A8A2-4D35-9176-43459A00FC9B}" srcOrd="3" destOrd="0" presId="urn:microsoft.com/office/officeart/2005/8/layout/hList7#1"/>
    <dgm:cxn modelId="{D9414A60-A351-4527-A74B-E4316A5EEE90}" type="presParOf" srcId="{F4C93BD3-E20A-43AB-9B86-A662EBBA4130}" destId="{38ADB6E3-B61E-4D0B-96EF-6452B80F9E63}" srcOrd="3" destOrd="0" presId="urn:microsoft.com/office/officeart/2005/8/layout/hList7#1"/>
    <dgm:cxn modelId="{846555C7-E9F3-49F3-95B9-4D81DF809565}" type="presParOf" srcId="{F4C93BD3-E20A-43AB-9B86-A662EBBA4130}" destId="{81C1DFB4-E5A9-416F-ACCC-C42653DE2F1E}" srcOrd="4" destOrd="0" presId="urn:microsoft.com/office/officeart/2005/8/layout/hList7#1"/>
    <dgm:cxn modelId="{8B984460-F013-471C-A6D4-3D4A7FCCD4A0}" type="presParOf" srcId="{81C1DFB4-E5A9-416F-ACCC-C42653DE2F1E}" destId="{829AF6C1-A3B2-4E8D-90D6-17DEFCBA89DA}" srcOrd="0" destOrd="0" presId="urn:microsoft.com/office/officeart/2005/8/layout/hList7#1"/>
    <dgm:cxn modelId="{D343348D-5915-4FEF-8350-8A2375D0C533}" type="presParOf" srcId="{81C1DFB4-E5A9-416F-ACCC-C42653DE2F1E}" destId="{B8ECC52E-599F-41EB-9645-0C4D3A90986F}" srcOrd="1" destOrd="0" presId="urn:microsoft.com/office/officeart/2005/8/layout/hList7#1"/>
    <dgm:cxn modelId="{3B42FDEC-9134-4F3A-98F4-E3DF8DC3E26C}" type="presParOf" srcId="{81C1DFB4-E5A9-416F-ACCC-C42653DE2F1E}" destId="{3402D389-B400-4BE1-8058-07DF7A21BC57}" srcOrd="2" destOrd="0" presId="urn:microsoft.com/office/officeart/2005/8/layout/hList7#1"/>
    <dgm:cxn modelId="{A7388FD1-A35C-4F83-80A3-D4BA3977A8E0}" type="presParOf" srcId="{81C1DFB4-E5A9-416F-ACCC-C42653DE2F1E}" destId="{A7045CA5-FD84-4B3D-A45D-B9FA2DA53DD8}" srcOrd="3" destOrd="0" presId="urn:microsoft.com/office/officeart/2005/8/layout/hList7#1"/>
    <dgm:cxn modelId="{F0FD18E5-721A-4702-842E-EB71378ABFA5}" type="presParOf" srcId="{F4C93BD3-E20A-43AB-9B86-A662EBBA4130}" destId="{7A5A9CF3-7B3E-4B6E-A1CA-3F240EF887B3}" srcOrd="5" destOrd="0" presId="urn:microsoft.com/office/officeart/2005/8/layout/hList7#1"/>
    <dgm:cxn modelId="{18A81C33-3592-4813-948E-1DC0FE5FCC1A}" type="presParOf" srcId="{F4C93BD3-E20A-43AB-9B86-A662EBBA4130}" destId="{D0EE28D2-3D2A-49A9-8CA8-5BDB364B5F9A}" srcOrd="6" destOrd="0" presId="urn:microsoft.com/office/officeart/2005/8/layout/hList7#1"/>
    <dgm:cxn modelId="{BD349305-1ABA-4734-AF05-5934EB0757DE}" type="presParOf" srcId="{D0EE28D2-3D2A-49A9-8CA8-5BDB364B5F9A}" destId="{BD580E16-F9B0-44E6-BB1C-3F6A188BBD2C}" srcOrd="0" destOrd="0" presId="urn:microsoft.com/office/officeart/2005/8/layout/hList7#1"/>
    <dgm:cxn modelId="{0A849CDB-60AD-405F-8141-2889E44CCE32}" type="presParOf" srcId="{D0EE28D2-3D2A-49A9-8CA8-5BDB364B5F9A}" destId="{A5FADD0D-0D57-4645-ADDF-81B297B042E7}" srcOrd="1" destOrd="0" presId="urn:microsoft.com/office/officeart/2005/8/layout/hList7#1"/>
    <dgm:cxn modelId="{77B0E5B3-945B-447A-9E2D-FAD5920F7B4E}" type="presParOf" srcId="{D0EE28D2-3D2A-49A9-8CA8-5BDB364B5F9A}" destId="{B3CBDC7E-E647-41B7-993B-619EE608D5A5}" srcOrd="2" destOrd="0" presId="urn:microsoft.com/office/officeart/2005/8/layout/hList7#1"/>
    <dgm:cxn modelId="{A27DAED4-D7BA-49B2-9700-86484694F171}" type="presParOf" srcId="{D0EE28D2-3D2A-49A9-8CA8-5BDB364B5F9A}" destId="{8F68A9E6-1DFD-407F-86A2-05053D89F2E3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BE1E86-AC8B-448B-8B2F-68533E96CC60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2FBDDD-0773-4959-9412-F1F61821959E}">
      <dgm:prSet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ефлексия содержания учебного материал</a:t>
          </a:r>
          <a:r>
            <a:rPr lang="kk-KZ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</a:p>
      </dgm:t>
    </dgm:pt>
    <dgm:pt modelId="{4F350B88-898D-4BF7-9871-B316EA5E82E6}" type="parTrans" cxnId="{94A634D6-5FFD-4843-B35C-A9EDED508D96}">
      <dgm:prSet/>
      <dgm:spPr/>
      <dgm:t>
        <a:bodyPr/>
        <a:lstStyle/>
        <a:p>
          <a:endParaRPr lang="ru-RU"/>
        </a:p>
      </dgm:t>
    </dgm:pt>
    <dgm:pt modelId="{38382D51-CDA4-437C-8EF8-18573B654498}" type="sibTrans" cxnId="{94A634D6-5FFD-4843-B35C-A9EDED508D96}">
      <dgm:prSet/>
      <dgm:spPr/>
      <dgm:t>
        <a:bodyPr/>
        <a:lstStyle/>
        <a:p>
          <a:endParaRPr lang="ru-RU"/>
        </a:p>
      </dgm:t>
    </dgm:pt>
    <dgm:pt modelId="{68EF6505-E7E4-4294-AD4C-3B8B7568E8D6}">
      <dgm:prSet phldrT="[Текст]" custT="1"/>
      <dgm:spPr/>
      <dgm:t>
        <a:bodyPr/>
        <a:lstStyle/>
        <a:p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Рефлексия настроения и эмоционального состояния</a:t>
          </a:r>
          <a:endParaRPr lang="ru-RU" sz="2400" dirty="0"/>
        </a:p>
      </dgm:t>
    </dgm:pt>
    <dgm:pt modelId="{EEDCD6BC-1CC6-42B5-B5D9-8F7095D9652F}" type="parTrans" cxnId="{6273FCFD-9D75-4FB0-A416-7FB691639C2B}">
      <dgm:prSet/>
      <dgm:spPr/>
      <dgm:t>
        <a:bodyPr/>
        <a:lstStyle/>
        <a:p>
          <a:endParaRPr lang="ru-RU"/>
        </a:p>
      </dgm:t>
    </dgm:pt>
    <dgm:pt modelId="{B7542415-47AF-4030-9C81-FC95C125577B}" type="sibTrans" cxnId="{6273FCFD-9D75-4FB0-A416-7FB691639C2B}">
      <dgm:prSet/>
      <dgm:spPr/>
      <dgm:t>
        <a:bodyPr/>
        <a:lstStyle/>
        <a:p>
          <a:endParaRPr lang="ru-RU"/>
        </a:p>
      </dgm:t>
    </dgm:pt>
    <dgm:pt modelId="{04E08281-03DC-4362-A1E7-103078A7D829}">
      <dgm:prSet custT="1"/>
      <dgm:spPr/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Рефлексия деятельности</a:t>
          </a:r>
          <a:endParaRPr lang="ru-RU" sz="2400" dirty="0"/>
        </a:p>
      </dgm:t>
    </dgm:pt>
    <dgm:pt modelId="{34CF352F-4AE3-4F51-A769-E840CA85F81B}" type="parTrans" cxnId="{66A7FF6F-A669-470D-A62A-D81FB1C6EDF0}">
      <dgm:prSet/>
      <dgm:spPr/>
      <dgm:t>
        <a:bodyPr/>
        <a:lstStyle/>
        <a:p>
          <a:endParaRPr lang="ru-RU"/>
        </a:p>
      </dgm:t>
    </dgm:pt>
    <dgm:pt modelId="{603FFA88-4259-48FD-992A-0C03F0F25915}" type="sibTrans" cxnId="{66A7FF6F-A669-470D-A62A-D81FB1C6EDF0}">
      <dgm:prSet/>
      <dgm:spPr/>
      <dgm:t>
        <a:bodyPr/>
        <a:lstStyle/>
        <a:p>
          <a:endParaRPr lang="ru-RU"/>
        </a:p>
      </dgm:t>
    </dgm:pt>
    <dgm:pt modelId="{86EF477F-F49D-49B8-88FC-9AC583E67EC1}" type="pres">
      <dgm:prSet presAssocID="{EEBE1E86-AC8B-448B-8B2F-68533E96CC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15C253-C924-442C-9C21-EF93A1371F76}" type="pres">
      <dgm:prSet presAssocID="{EEBE1E86-AC8B-448B-8B2F-68533E96CC60}" presName="bkgdShp" presStyleLbl="alignAccFollowNode1" presStyleIdx="0" presStyleCnt="1"/>
      <dgm:spPr/>
    </dgm:pt>
    <dgm:pt modelId="{261F614E-2B61-463B-83A8-B0B98BAE0A71}" type="pres">
      <dgm:prSet presAssocID="{EEBE1E86-AC8B-448B-8B2F-68533E96CC60}" presName="linComp" presStyleCnt="0"/>
      <dgm:spPr/>
    </dgm:pt>
    <dgm:pt modelId="{660FF804-BEDB-4D48-A3B0-8367D07775C0}" type="pres">
      <dgm:prSet presAssocID="{CA2FBDDD-0773-4959-9412-F1F61821959E}" presName="compNode" presStyleCnt="0"/>
      <dgm:spPr/>
    </dgm:pt>
    <dgm:pt modelId="{1935D9A2-08CD-41CD-8D53-9B2B4523C331}" type="pres">
      <dgm:prSet presAssocID="{CA2FBDDD-0773-4959-9412-F1F61821959E}" presName="node" presStyleLbl="node1" presStyleIdx="0" presStyleCnt="3" custLinFactNeighborX="424" custLinFactNeighborY="10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099F44-43DE-49A0-9E46-C20FD9E8059C}" type="pres">
      <dgm:prSet presAssocID="{CA2FBDDD-0773-4959-9412-F1F61821959E}" presName="invisiNode" presStyleLbl="node1" presStyleIdx="0" presStyleCnt="3"/>
      <dgm:spPr/>
    </dgm:pt>
    <dgm:pt modelId="{41FEC76E-C73D-4EC4-8BB9-E419B6A2B38B}" type="pres">
      <dgm:prSet presAssocID="{CA2FBDDD-0773-4959-9412-F1F61821959E}" presName="imagNode" presStyleLbl="fgImgPlace1" presStyleIdx="0" presStyleCnt="3" custScaleY="116796" custLinFactNeighborX="-1495" custLinFactNeighborY="33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797D760-E0BC-4BF6-8CAD-9AA38D82AA35}" type="pres">
      <dgm:prSet presAssocID="{38382D51-CDA4-437C-8EF8-18573B65449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6457B03-D791-4474-85D1-2C9F487CE953}" type="pres">
      <dgm:prSet presAssocID="{68EF6505-E7E4-4294-AD4C-3B8B7568E8D6}" presName="compNode" presStyleCnt="0"/>
      <dgm:spPr/>
    </dgm:pt>
    <dgm:pt modelId="{46F525E0-106F-489A-AA8D-429A51092B25}" type="pres">
      <dgm:prSet presAssocID="{68EF6505-E7E4-4294-AD4C-3B8B7568E8D6}" presName="node" presStyleLbl="node1" presStyleIdx="1" presStyleCnt="3" custScaleX="104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CF3206-1ADF-4BD3-A8C6-12301607DEE8}" type="pres">
      <dgm:prSet presAssocID="{68EF6505-E7E4-4294-AD4C-3B8B7568E8D6}" presName="invisiNode" presStyleLbl="node1" presStyleIdx="1" presStyleCnt="3"/>
      <dgm:spPr/>
    </dgm:pt>
    <dgm:pt modelId="{58E9DD62-03F9-4AE9-AB80-F94FA3499D1B}" type="pres">
      <dgm:prSet presAssocID="{68EF6505-E7E4-4294-AD4C-3B8B7568E8D6}" presName="imagNode" presStyleLbl="fgImgPlace1" presStyleIdx="1" presStyleCnt="3" custScaleX="94089" custScaleY="108606" custLinFactNeighborX="-237" custLinFactNeighborY="394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6A11EEC-6744-493F-B972-1635F8A7F024}" type="pres">
      <dgm:prSet presAssocID="{B7542415-47AF-4030-9C81-FC95C125577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610729-5D22-447D-B2A5-B652B8680437}" type="pres">
      <dgm:prSet presAssocID="{04E08281-03DC-4362-A1E7-103078A7D829}" presName="compNode" presStyleCnt="0"/>
      <dgm:spPr/>
    </dgm:pt>
    <dgm:pt modelId="{7F9D08F6-0200-411E-88DD-AE2A18D97A7B}" type="pres">
      <dgm:prSet presAssocID="{04E08281-03DC-4362-A1E7-103078A7D82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788B35-F438-47BC-91B2-A8C515527105}" type="pres">
      <dgm:prSet presAssocID="{04E08281-03DC-4362-A1E7-103078A7D829}" presName="invisiNode" presStyleLbl="node1" presStyleIdx="2" presStyleCnt="3"/>
      <dgm:spPr/>
    </dgm:pt>
    <dgm:pt modelId="{E208313F-8819-4C36-A176-061FA3AE67FA}" type="pres">
      <dgm:prSet presAssocID="{04E08281-03DC-4362-A1E7-103078A7D829}" presName="imagNode" presStyleLbl="fgImgPlace1" presStyleIdx="2" presStyleCnt="3" custScaleX="94090" custScaleY="108607" custLinFactNeighborX="2057" custLinFactNeighborY="394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61BA47DF-A125-4166-BC52-1D4DEA5B1B8D}" type="presOf" srcId="{68EF6505-E7E4-4294-AD4C-3B8B7568E8D6}" destId="{46F525E0-106F-489A-AA8D-429A51092B25}" srcOrd="0" destOrd="0" presId="urn:microsoft.com/office/officeart/2005/8/layout/pList2#1"/>
    <dgm:cxn modelId="{66A7FF6F-A669-470D-A62A-D81FB1C6EDF0}" srcId="{EEBE1E86-AC8B-448B-8B2F-68533E96CC60}" destId="{04E08281-03DC-4362-A1E7-103078A7D829}" srcOrd="2" destOrd="0" parTransId="{34CF352F-4AE3-4F51-A769-E840CA85F81B}" sibTransId="{603FFA88-4259-48FD-992A-0C03F0F25915}"/>
    <dgm:cxn modelId="{9B7D4C2F-1980-4FFE-BFDA-35715BC24F54}" type="presOf" srcId="{38382D51-CDA4-437C-8EF8-18573B654498}" destId="{B797D760-E0BC-4BF6-8CAD-9AA38D82AA35}" srcOrd="0" destOrd="0" presId="urn:microsoft.com/office/officeart/2005/8/layout/pList2#1"/>
    <dgm:cxn modelId="{94A634D6-5FFD-4843-B35C-A9EDED508D96}" srcId="{EEBE1E86-AC8B-448B-8B2F-68533E96CC60}" destId="{CA2FBDDD-0773-4959-9412-F1F61821959E}" srcOrd="0" destOrd="0" parTransId="{4F350B88-898D-4BF7-9871-B316EA5E82E6}" sibTransId="{38382D51-CDA4-437C-8EF8-18573B654498}"/>
    <dgm:cxn modelId="{6273FCFD-9D75-4FB0-A416-7FB691639C2B}" srcId="{EEBE1E86-AC8B-448B-8B2F-68533E96CC60}" destId="{68EF6505-E7E4-4294-AD4C-3B8B7568E8D6}" srcOrd="1" destOrd="0" parTransId="{EEDCD6BC-1CC6-42B5-B5D9-8F7095D9652F}" sibTransId="{B7542415-47AF-4030-9C81-FC95C125577B}"/>
    <dgm:cxn modelId="{D54A811A-FCA8-4923-9FDC-DBF5FE30C889}" type="presOf" srcId="{04E08281-03DC-4362-A1E7-103078A7D829}" destId="{7F9D08F6-0200-411E-88DD-AE2A18D97A7B}" srcOrd="0" destOrd="0" presId="urn:microsoft.com/office/officeart/2005/8/layout/pList2#1"/>
    <dgm:cxn modelId="{B3D5935E-7EFA-443F-AB1A-6D4CDCD283BC}" type="presOf" srcId="{CA2FBDDD-0773-4959-9412-F1F61821959E}" destId="{1935D9A2-08CD-41CD-8D53-9B2B4523C331}" srcOrd="0" destOrd="0" presId="urn:microsoft.com/office/officeart/2005/8/layout/pList2#1"/>
    <dgm:cxn modelId="{78BB55FC-111D-4940-80D0-5B08061178EE}" type="presOf" srcId="{B7542415-47AF-4030-9C81-FC95C125577B}" destId="{56A11EEC-6744-493F-B972-1635F8A7F024}" srcOrd="0" destOrd="0" presId="urn:microsoft.com/office/officeart/2005/8/layout/pList2#1"/>
    <dgm:cxn modelId="{CD1CA156-1A2C-44C1-BCE4-84905761E8E2}" type="presOf" srcId="{EEBE1E86-AC8B-448B-8B2F-68533E96CC60}" destId="{86EF477F-F49D-49B8-88FC-9AC583E67EC1}" srcOrd="0" destOrd="0" presId="urn:microsoft.com/office/officeart/2005/8/layout/pList2#1"/>
    <dgm:cxn modelId="{52256056-EC1E-48AF-A7FB-DC4CF1D5A13E}" type="presParOf" srcId="{86EF477F-F49D-49B8-88FC-9AC583E67EC1}" destId="{2215C253-C924-442C-9C21-EF93A1371F76}" srcOrd="0" destOrd="0" presId="urn:microsoft.com/office/officeart/2005/8/layout/pList2#1"/>
    <dgm:cxn modelId="{F00C0E82-3C58-4FAE-9CA7-F8948F1DFE28}" type="presParOf" srcId="{86EF477F-F49D-49B8-88FC-9AC583E67EC1}" destId="{261F614E-2B61-463B-83A8-B0B98BAE0A71}" srcOrd="1" destOrd="0" presId="urn:microsoft.com/office/officeart/2005/8/layout/pList2#1"/>
    <dgm:cxn modelId="{120362E2-9CC5-4A03-8F62-C069E3240DF4}" type="presParOf" srcId="{261F614E-2B61-463B-83A8-B0B98BAE0A71}" destId="{660FF804-BEDB-4D48-A3B0-8367D07775C0}" srcOrd="0" destOrd="0" presId="urn:microsoft.com/office/officeart/2005/8/layout/pList2#1"/>
    <dgm:cxn modelId="{D30E7500-887A-4580-AAF6-43206012569C}" type="presParOf" srcId="{660FF804-BEDB-4D48-A3B0-8367D07775C0}" destId="{1935D9A2-08CD-41CD-8D53-9B2B4523C331}" srcOrd="0" destOrd="0" presId="urn:microsoft.com/office/officeart/2005/8/layout/pList2#1"/>
    <dgm:cxn modelId="{7CD136C6-45A1-4849-8A7D-941CEC1D30EE}" type="presParOf" srcId="{660FF804-BEDB-4D48-A3B0-8367D07775C0}" destId="{B1099F44-43DE-49A0-9E46-C20FD9E8059C}" srcOrd="1" destOrd="0" presId="urn:microsoft.com/office/officeart/2005/8/layout/pList2#1"/>
    <dgm:cxn modelId="{3B1FD8AA-9322-4910-9408-DF53F86CBF8F}" type="presParOf" srcId="{660FF804-BEDB-4D48-A3B0-8367D07775C0}" destId="{41FEC76E-C73D-4EC4-8BB9-E419B6A2B38B}" srcOrd="2" destOrd="0" presId="urn:microsoft.com/office/officeart/2005/8/layout/pList2#1"/>
    <dgm:cxn modelId="{2FE01C5B-BA7C-4FE1-AC8B-44A45CF5B29F}" type="presParOf" srcId="{261F614E-2B61-463B-83A8-B0B98BAE0A71}" destId="{B797D760-E0BC-4BF6-8CAD-9AA38D82AA35}" srcOrd="1" destOrd="0" presId="urn:microsoft.com/office/officeart/2005/8/layout/pList2#1"/>
    <dgm:cxn modelId="{D475729B-CDDE-4908-8794-E542FC29746E}" type="presParOf" srcId="{261F614E-2B61-463B-83A8-B0B98BAE0A71}" destId="{A6457B03-D791-4474-85D1-2C9F487CE953}" srcOrd="2" destOrd="0" presId="urn:microsoft.com/office/officeart/2005/8/layout/pList2#1"/>
    <dgm:cxn modelId="{FF76EA26-439F-49DC-84E6-F4F6B9726720}" type="presParOf" srcId="{A6457B03-D791-4474-85D1-2C9F487CE953}" destId="{46F525E0-106F-489A-AA8D-429A51092B25}" srcOrd="0" destOrd="0" presId="urn:microsoft.com/office/officeart/2005/8/layout/pList2#1"/>
    <dgm:cxn modelId="{B8912550-886A-4CF8-B80E-608AEC459301}" type="presParOf" srcId="{A6457B03-D791-4474-85D1-2C9F487CE953}" destId="{48CF3206-1ADF-4BD3-A8C6-12301607DEE8}" srcOrd="1" destOrd="0" presId="urn:microsoft.com/office/officeart/2005/8/layout/pList2#1"/>
    <dgm:cxn modelId="{0C8FD322-4C28-4DDF-B51B-C604C5C03167}" type="presParOf" srcId="{A6457B03-D791-4474-85D1-2C9F487CE953}" destId="{58E9DD62-03F9-4AE9-AB80-F94FA3499D1B}" srcOrd="2" destOrd="0" presId="urn:microsoft.com/office/officeart/2005/8/layout/pList2#1"/>
    <dgm:cxn modelId="{C48A9A11-5B8B-494D-AECA-B1BA8DE5D27F}" type="presParOf" srcId="{261F614E-2B61-463B-83A8-B0B98BAE0A71}" destId="{56A11EEC-6744-493F-B972-1635F8A7F024}" srcOrd="3" destOrd="0" presId="urn:microsoft.com/office/officeart/2005/8/layout/pList2#1"/>
    <dgm:cxn modelId="{C63955A0-FDA4-4BF2-99B1-19DE9C5F62A8}" type="presParOf" srcId="{261F614E-2B61-463B-83A8-B0B98BAE0A71}" destId="{CA610729-5D22-447D-B2A5-B652B8680437}" srcOrd="4" destOrd="0" presId="urn:microsoft.com/office/officeart/2005/8/layout/pList2#1"/>
    <dgm:cxn modelId="{80E25BD3-7072-4153-A1D9-B20CFBE6EE79}" type="presParOf" srcId="{CA610729-5D22-447D-B2A5-B652B8680437}" destId="{7F9D08F6-0200-411E-88DD-AE2A18D97A7B}" srcOrd="0" destOrd="0" presId="urn:microsoft.com/office/officeart/2005/8/layout/pList2#1"/>
    <dgm:cxn modelId="{807C5088-A393-4A6D-9E80-C3506D6C9465}" type="presParOf" srcId="{CA610729-5D22-447D-B2A5-B652B8680437}" destId="{AE788B35-F438-47BC-91B2-A8C515527105}" srcOrd="1" destOrd="0" presId="urn:microsoft.com/office/officeart/2005/8/layout/pList2#1"/>
    <dgm:cxn modelId="{ACC94E40-BA2F-4EFB-A5A5-6A9C0D19BAB1}" type="presParOf" srcId="{CA610729-5D22-447D-B2A5-B652B8680437}" destId="{E208313F-8819-4C36-A176-061FA3AE67FA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43ABB-836C-4A72-BF84-CBDF86A70A1E}">
      <dsp:nvSpPr>
        <dsp:cNvPr id="0" name=""/>
        <dsp:cNvSpPr/>
      </dsp:nvSpPr>
      <dsp:spPr>
        <a:xfrm>
          <a:off x="550387" y="0"/>
          <a:ext cx="4142661" cy="4500594"/>
        </a:xfrm>
        <a:prstGeom prst="triangl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C5E33-D380-48E4-B826-0E111075435B}">
      <dsp:nvSpPr>
        <dsp:cNvPr id="0" name=""/>
        <dsp:cNvSpPr/>
      </dsp:nvSpPr>
      <dsp:spPr>
        <a:xfrm>
          <a:off x="2634232" y="368766"/>
          <a:ext cx="2925386" cy="10653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Интеллектуально образованная </a:t>
          </a:r>
          <a:endParaRPr lang="ru-RU" sz="2300" b="1" kern="1200" baseline="0" dirty="0">
            <a:solidFill>
              <a:schemeClr val="tx1">
                <a:lumMod val="2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86239" y="420773"/>
        <a:ext cx="2821372" cy="961360"/>
      </dsp:txXfrm>
    </dsp:sp>
    <dsp:sp modelId="{FF7E1D5C-0F7D-404D-9355-95492E1FDCCA}">
      <dsp:nvSpPr>
        <dsp:cNvPr id="0" name=""/>
        <dsp:cNvSpPr/>
      </dsp:nvSpPr>
      <dsp:spPr>
        <a:xfrm>
          <a:off x="2680541" y="1651023"/>
          <a:ext cx="2925386" cy="10653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Ориентированная  на результат</a:t>
          </a:r>
          <a:endParaRPr lang="ru-RU" sz="2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32548" y="1703030"/>
        <a:ext cx="2821372" cy="961360"/>
      </dsp:txXfrm>
    </dsp:sp>
    <dsp:sp modelId="{8C426BCB-DB8B-45D7-9395-6B5823054EFA}">
      <dsp:nvSpPr>
        <dsp:cNvPr id="0" name=""/>
        <dsp:cNvSpPr/>
      </dsp:nvSpPr>
      <dsp:spPr>
        <a:xfrm>
          <a:off x="2680541" y="2849570"/>
          <a:ext cx="2925386" cy="10653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успешная</a:t>
          </a:r>
          <a:endParaRPr lang="ru-RU" sz="23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32548" y="2901577"/>
        <a:ext cx="2821372" cy="9613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091DF-72B1-4215-9709-A60188801752}">
      <dsp:nvSpPr>
        <dsp:cNvPr id="0" name=""/>
        <dsp:cNvSpPr/>
      </dsp:nvSpPr>
      <dsp:spPr>
        <a:xfrm rot="5400000">
          <a:off x="5321246" y="-1992037"/>
          <a:ext cx="1307656" cy="56235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Пробуждение имеющихся знаний</a:t>
          </a:r>
          <a:endParaRPr lang="ru-RU" sz="2400" b="0" i="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Итог – постановка целей учебной деятельности.</a:t>
          </a:r>
          <a:endParaRPr lang="ru-RU" sz="2400" b="0" i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63275" y="229769"/>
        <a:ext cx="5559764" cy="1179986"/>
      </dsp:txXfrm>
    </dsp:sp>
    <dsp:sp modelId="{9A541628-52CB-401B-A34C-C2B977DF3714}">
      <dsp:nvSpPr>
        <dsp:cNvPr id="0" name=""/>
        <dsp:cNvSpPr/>
      </dsp:nvSpPr>
      <dsp:spPr>
        <a:xfrm>
          <a:off x="0" y="2476"/>
          <a:ext cx="3163274" cy="1634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Стадия вызова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9793" y="82269"/>
        <a:ext cx="3003688" cy="1474984"/>
      </dsp:txXfrm>
    </dsp:sp>
    <dsp:sp modelId="{0BA40C50-4A13-426A-8E50-FF30625011DE}">
      <dsp:nvSpPr>
        <dsp:cNvPr id="0" name=""/>
        <dsp:cNvSpPr/>
      </dsp:nvSpPr>
      <dsp:spPr>
        <a:xfrm rot="5400000">
          <a:off x="5321246" y="-300584"/>
          <a:ext cx="1307656" cy="56235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Рождение нового знания</a:t>
          </a:r>
          <a:endParaRPr lang="ru-RU" sz="2400" b="0" i="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 Становление опыта</a:t>
          </a:r>
          <a:endParaRPr lang="ru-RU" sz="2400" b="0" i="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Развитие личности</a:t>
          </a:r>
          <a:endParaRPr lang="ru-RU" sz="2400" b="0" i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63275" y="1921222"/>
        <a:ext cx="5559764" cy="1179986"/>
      </dsp:txXfrm>
    </dsp:sp>
    <dsp:sp modelId="{EB6E6EE7-4F03-4C9F-B051-5C9A99BDD9F6}">
      <dsp:nvSpPr>
        <dsp:cNvPr id="0" name=""/>
        <dsp:cNvSpPr/>
      </dsp:nvSpPr>
      <dsp:spPr>
        <a:xfrm>
          <a:off x="0" y="1718775"/>
          <a:ext cx="3163274" cy="1634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Стадия осмысления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9793" y="1798568"/>
        <a:ext cx="3003688" cy="1474984"/>
      </dsp:txXfrm>
    </dsp:sp>
    <dsp:sp modelId="{3C529F7E-F615-4477-92F6-6A83EBFE13D0}">
      <dsp:nvSpPr>
        <dsp:cNvPr id="0" name=""/>
        <dsp:cNvSpPr/>
      </dsp:nvSpPr>
      <dsp:spPr>
        <a:xfrm rot="5400000">
          <a:off x="5226774" y="1440560"/>
          <a:ext cx="1496599" cy="56235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сознание своего "я", своего опыта, собственных действий и действий других учащихся , учителя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163274" y="3577118"/>
        <a:ext cx="5550541" cy="1350483"/>
      </dsp:txXfrm>
    </dsp:sp>
    <dsp:sp modelId="{D91FFC01-825A-40A8-9C91-094BAA330526}">
      <dsp:nvSpPr>
        <dsp:cNvPr id="0" name=""/>
        <dsp:cNvSpPr/>
      </dsp:nvSpPr>
      <dsp:spPr>
        <a:xfrm>
          <a:off x="0" y="3435074"/>
          <a:ext cx="3163274" cy="16345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Рефлексия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9793" y="3514867"/>
        <a:ext cx="3003688" cy="14749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B3D725-C5BF-489D-A880-AF15A1C60035}">
      <dsp:nvSpPr>
        <dsp:cNvPr id="0" name=""/>
        <dsp:cNvSpPr/>
      </dsp:nvSpPr>
      <dsp:spPr>
        <a:xfrm>
          <a:off x="0" y="681066"/>
          <a:ext cx="4762512" cy="4788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BA51C3-7E4A-4D97-B98D-335EA25D4302}">
      <dsp:nvSpPr>
        <dsp:cNvPr id="0" name=""/>
        <dsp:cNvSpPr/>
      </dsp:nvSpPr>
      <dsp:spPr>
        <a:xfrm>
          <a:off x="238125" y="67380"/>
          <a:ext cx="4186067" cy="945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008" tIns="0" rIns="126008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Создание положительного психологического настроя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4293" y="113548"/>
        <a:ext cx="4093731" cy="853414"/>
      </dsp:txXfrm>
    </dsp:sp>
    <dsp:sp modelId="{FDABA772-8443-4B5E-A3B0-57F6F443840C}">
      <dsp:nvSpPr>
        <dsp:cNvPr id="0" name=""/>
        <dsp:cNvSpPr/>
      </dsp:nvSpPr>
      <dsp:spPr>
        <a:xfrm>
          <a:off x="0" y="1752435"/>
          <a:ext cx="4762512" cy="4788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C02689-6B81-42F3-A061-DCD0AB0B2898}">
      <dsp:nvSpPr>
        <dsp:cNvPr id="0" name=""/>
        <dsp:cNvSpPr/>
      </dsp:nvSpPr>
      <dsp:spPr>
        <a:xfrm>
          <a:off x="238125" y="1314091"/>
          <a:ext cx="4191001" cy="71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008" tIns="0" rIns="12600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Стихосложение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3213" y="1349179"/>
        <a:ext cx="4120825" cy="648608"/>
      </dsp:txXfrm>
    </dsp:sp>
    <dsp:sp modelId="{887CA0EB-8C38-49FD-AEFD-F9609D933A3C}">
      <dsp:nvSpPr>
        <dsp:cNvPr id="0" name=""/>
        <dsp:cNvSpPr/>
      </dsp:nvSpPr>
      <dsp:spPr>
        <a:xfrm>
          <a:off x="0" y="2772180"/>
          <a:ext cx="4762512" cy="4788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361EEB-C1A3-477D-9CB0-0F04724B7B3C}">
      <dsp:nvSpPr>
        <dsp:cNvPr id="0" name=""/>
        <dsp:cNvSpPr/>
      </dsp:nvSpPr>
      <dsp:spPr>
        <a:xfrm>
          <a:off x="238125" y="2333835"/>
          <a:ext cx="4191001" cy="71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008" tIns="0" rIns="12600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Собери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пазл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3213" y="2368923"/>
        <a:ext cx="4120825" cy="648608"/>
      </dsp:txXfrm>
    </dsp:sp>
    <dsp:sp modelId="{1486BD1F-7A3F-4119-AD84-E0DA5301470F}">
      <dsp:nvSpPr>
        <dsp:cNvPr id="0" name=""/>
        <dsp:cNvSpPr/>
      </dsp:nvSpPr>
      <dsp:spPr>
        <a:xfrm>
          <a:off x="0" y="3776250"/>
          <a:ext cx="4762512" cy="4788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15D368-4E59-49C0-9EA9-3809DF1F2E58}">
      <dsp:nvSpPr>
        <dsp:cNvPr id="0" name=""/>
        <dsp:cNvSpPr/>
      </dsp:nvSpPr>
      <dsp:spPr>
        <a:xfrm>
          <a:off x="238125" y="3353580"/>
          <a:ext cx="4191001" cy="71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008" tIns="0" rIns="12600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en-US" sz="2800" b="1" i="0" kern="1200" dirty="0" err="1" smtClean="0">
              <a:latin typeface="Times New Roman" pitchFamily="18" charset="0"/>
              <a:cs typeface="Times New Roman" pitchFamily="18" charset="0"/>
            </a:rPr>
            <a:t>Kz</a:t>
          </a:r>
          <a:r>
            <a:rPr lang="ru-RU" sz="2800" b="1" i="0" kern="1200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2800" b="1" i="0" kern="1200" dirty="0" smtClean="0">
              <a:latin typeface="Times New Roman" pitchFamily="18" charset="0"/>
              <a:cs typeface="Times New Roman" pitchFamily="18" charset="0"/>
            </a:rPr>
            <a:t>En</a:t>
          </a:r>
          <a:r>
            <a:rPr lang="ru-RU" sz="2800" b="1" i="0" kern="1200" dirty="0" smtClean="0">
              <a:latin typeface="Times New Roman" pitchFamily="18" charset="0"/>
              <a:cs typeface="Times New Roman" pitchFamily="18" charset="0"/>
            </a:rPr>
            <a:t>-</a:t>
          </a:r>
          <a:r>
            <a:rPr lang="en-US" sz="2800" b="1" i="0" kern="1200" dirty="0" err="1" smtClean="0">
              <a:latin typeface="Times New Roman" pitchFamily="18" charset="0"/>
              <a:cs typeface="Times New Roman" pitchFamily="18" charset="0"/>
            </a:rPr>
            <a:t>Ru</a:t>
          </a:r>
          <a:r>
            <a:rPr lang="ru-RU" sz="2800" b="1" i="0" kern="120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800" b="1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3213" y="3388668"/>
        <a:ext cx="4120825" cy="648608"/>
      </dsp:txXfrm>
    </dsp:sp>
    <dsp:sp modelId="{A5258F0A-2301-4DF1-93A6-0925F75C25CF}">
      <dsp:nvSpPr>
        <dsp:cNvPr id="0" name=""/>
        <dsp:cNvSpPr/>
      </dsp:nvSpPr>
      <dsp:spPr>
        <a:xfrm>
          <a:off x="0" y="4811669"/>
          <a:ext cx="4762512" cy="4788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113478-F4FD-4389-9F8D-F15F3BD2D5D4}">
      <dsp:nvSpPr>
        <dsp:cNvPr id="0" name=""/>
        <dsp:cNvSpPr/>
      </dsp:nvSpPr>
      <dsp:spPr>
        <a:xfrm>
          <a:off x="214315" y="4357720"/>
          <a:ext cx="4238640" cy="7187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6008" tIns="0" rIns="12600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latin typeface="Times New Roman" pitchFamily="18" charset="0"/>
              <a:cs typeface="Times New Roman" pitchFamily="18" charset="0"/>
            </a:rPr>
            <a:t>Ребус</a:t>
          </a:r>
          <a:endParaRPr lang="ru-RU" sz="2800" b="1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9403" y="4392808"/>
        <a:ext cx="4168464" cy="6486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919C1D-8425-46BC-A361-EDF0765FF0B3}">
      <dsp:nvSpPr>
        <dsp:cNvPr id="0" name=""/>
        <dsp:cNvSpPr/>
      </dsp:nvSpPr>
      <dsp:spPr>
        <a:xfrm>
          <a:off x="281233" y="0"/>
          <a:ext cx="2238489" cy="5643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Целеполагание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1233" y="2257440"/>
        <a:ext cx="2238489" cy="2257440"/>
      </dsp:txXfrm>
    </dsp:sp>
    <dsp:sp modelId="{A13BB4CC-0D32-4031-AA1D-6A2F84A3166A}">
      <dsp:nvSpPr>
        <dsp:cNvPr id="0" name=""/>
        <dsp:cNvSpPr/>
      </dsp:nvSpPr>
      <dsp:spPr>
        <a:xfrm>
          <a:off x="467032" y="268310"/>
          <a:ext cx="1879319" cy="1879319"/>
        </a:xfrm>
        <a:prstGeom prst="ellipse">
          <a:avLst/>
        </a:prstGeom>
        <a:blipFill rotWithShape="0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F5A3CC-AC4A-4AA3-B47B-1F0366AC2B84}">
      <dsp:nvSpPr>
        <dsp:cNvPr id="0" name=""/>
        <dsp:cNvSpPr/>
      </dsp:nvSpPr>
      <dsp:spPr>
        <a:xfrm>
          <a:off x="2525839" y="0"/>
          <a:ext cx="2285595" cy="5643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Практическая работа с моделью цилиндра «Конструкторы»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25839" y="2257440"/>
        <a:ext cx="2285595" cy="2257440"/>
      </dsp:txXfrm>
    </dsp:sp>
    <dsp:sp modelId="{65AA725C-A8A2-4D35-9176-43459A00FC9B}">
      <dsp:nvSpPr>
        <dsp:cNvPr id="0" name=""/>
        <dsp:cNvSpPr/>
      </dsp:nvSpPr>
      <dsp:spPr>
        <a:xfrm>
          <a:off x="2706120" y="268310"/>
          <a:ext cx="1879319" cy="1879319"/>
        </a:xfrm>
        <a:prstGeom prst="ellipse">
          <a:avLst/>
        </a:prstGeom>
        <a:blipFill rotWithShape="0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9AF6C1-A3B2-4E8D-90D6-17DEFCBA89DA}">
      <dsp:nvSpPr>
        <dsp:cNvPr id="0" name=""/>
        <dsp:cNvSpPr/>
      </dsp:nvSpPr>
      <dsp:spPr>
        <a:xfrm>
          <a:off x="4867412" y="0"/>
          <a:ext cx="2285595" cy="5643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Исследование формулы площади боковой поверхности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Я-исследователь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67412" y="2257440"/>
        <a:ext cx="2285595" cy="2257440"/>
      </dsp:txXfrm>
    </dsp:sp>
    <dsp:sp modelId="{A7045CA5-FD84-4B3D-A45D-B9FA2DA53DD8}">
      <dsp:nvSpPr>
        <dsp:cNvPr id="0" name=""/>
        <dsp:cNvSpPr/>
      </dsp:nvSpPr>
      <dsp:spPr>
        <a:xfrm>
          <a:off x="5024655" y="268310"/>
          <a:ext cx="1846120" cy="1879319"/>
        </a:xfrm>
        <a:prstGeom prst="ellipse">
          <a:avLst/>
        </a:prstGeom>
        <a:blipFill rotWithShape="0"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580E16-F9B0-44E6-BB1C-3F6A188BBD2C}">
      <dsp:nvSpPr>
        <dsp:cNvPr id="0" name=""/>
        <dsp:cNvSpPr/>
      </dsp:nvSpPr>
      <dsp:spPr>
        <a:xfrm>
          <a:off x="7160591" y="0"/>
          <a:ext cx="2054910" cy="5643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«Решение прикладных задач» (проблемная ситуация)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160591" y="2257440"/>
        <a:ext cx="2054910" cy="2257440"/>
      </dsp:txXfrm>
    </dsp:sp>
    <dsp:sp modelId="{8F68A9E6-1DFD-407F-86A2-05053D89F2E3}">
      <dsp:nvSpPr>
        <dsp:cNvPr id="0" name=""/>
        <dsp:cNvSpPr/>
      </dsp:nvSpPr>
      <dsp:spPr>
        <a:xfrm>
          <a:off x="7335337" y="200053"/>
          <a:ext cx="1860000" cy="2015833"/>
        </a:xfrm>
        <a:prstGeom prst="ellipse">
          <a:avLst/>
        </a:prstGeom>
        <a:blipFill rotWithShape="0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A5B842-4B97-4199-B48F-EE9B21DE7A40}">
      <dsp:nvSpPr>
        <dsp:cNvPr id="0" name=""/>
        <dsp:cNvSpPr/>
      </dsp:nvSpPr>
      <dsp:spPr>
        <a:xfrm>
          <a:off x="428655" y="4714910"/>
          <a:ext cx="8351510" cy="846540"/>
        </a:xfrm>
        <a:prstGeom prst="leftRightArrow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5C253-C924-442C-9C21-EF93A1371F76}">
      <dsp:nvSpPr>
        <dsp:cNvPr id="0" name=""/>
        <dsp:cNvSpPr/>
      </dsp:nvSpPr>
      <dsp:spPr>
        <a:xfrm>
          <a:off x="0" y="0"/>
          <a:ext cx="8229600" cy="221814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FEC76E-C73D-4EC4-8BB9-E419B6A2B38B}">
      <dsp:nvSpPr>
        <dsp:cNvPr id="0" name=""/>
        <dsp:cNvSpPr/>
      </dsp:nvSpPr>
      <dsp:spPr>
        <a:xfrm>
          <a:off x="214320" y="214307"/>
          <a:ext cx="2383449" cy="189985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5D9A2-08CD-41CD-8D53-9B2B4523C331}">
      <dsp:nvSpPr>
        <dsp:cNvPr id="0" name=""/>
        <dsp:cNvSpPr/>
      </dsp:nvSpPr>
      <dsp:spPr>
        <a:xfrm rot="10800000">
          <a:off x="260058" y="2218149"/>
          <a:ext cx="2383449" cy="271107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ефлексия содержания учебного материал</a:t>
          </a:r>
          <a:r>
            <a:rPr lang="kk-KZ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</a:p>
      </dsp:txBody>
      <dsp:txXfrm rot="10800000">
        <a:off x="333357" y="2218149"/>
        <a:ext cx="2236851" cy="2637773"/>
      </dsp:txXfrm>
    </dsp:sp>
    <dsp:sp modelId="{58E9DD62-03F9-4AE9-AB80-F94FA3499D1B}">
      <dsp:nvSpPr>
        <dsp:cNvPr id="0" name=""/>
        <dsp:cNvSpPr/>
      </dsp:nvSpPr>
      <dsp:spPr>
        <a:xfrm>
          <a:off x="2987869" y="289946"/>
          <a:ext cx="2242563" cy="176663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F525E0-106F-489A-AA8D-429A51092B25}">
      <dsp:nvSpPr>
        <dsp:cNvPr id="0" name=""/>
        <dsp:cNvSpPr/>
      </dsp:nvSpPr>
      <dsp:spPr>
        <a:xfrm rot="10800000">
          <a:off x="2871747" y="2218149"/>
          <a:ext cx="2486104" cy="271107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Рефлексия настроения и эмоционального состояния</a:t>
          </a:r>
          <a:endParaRPr lang="ru-RU" sz="2400" kern="1200" dirty="0"/>
        </a:p>
      </dsp:txBody>
      <dsp:txXfrm rot="10800000">
        <a:off x="2948203" y="2218149"/>
        <a:ext cx="2333192" cy="2634616"/>
      </dsp:txXfrm>
    </dsp:sp>
    <dsp:sp modelId="{E208313F-8819-4C36-A176-061FA3AE67FA}">
      <dsp:nvSpPr>
        <dsp:cNvPr id="0" name=""/>
        <dsp:cNvSpPr/>
      </dsp:nvSpPr>
      <dsp:spPr>
        <a:xfrm>
          <a:off x="5715655" y="289938"/>
          <a:ext cx="2242587" cy="176664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9D08F6-0200-411E-88DD-AE2A18D97A7B}">
      <dsp:nvSpPr>
        <dsp:cNvPr id="0" name=""/>
        <dsp:cNvSpPr/>
      </dsp:nvSpPr>
      <dsp:spPr>
        <a:xfrm rot="10800000">
          <a:off x="5596197" y="2218149"/>
          <a:ext cx="2383449" cy="271107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Рефлексия деятельности</a:t>
          </a:r>
          <a:endParaRPr lang="ru-RU" sz="2400" kern="1200" dirty="0"/>
        </a:p>
      </dsp:txBody>
      <dsp:txXfrm rot="10800000">
        <a:off x="5669496" y="2218149"/>
        <a:ext cx="2236851" cy="2637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066B9-1705-4F4D-A4F6-1603E715BE6C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04925-993E-4E90-A5C7-BA100E9917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61;&#1072;&#1088;&#1095;&#1077;&#1085;&#1082;&#1086;-&#1091;&#1088;&#1086;&#1082;%202017\&#1090;&#1088;&#1080;&#1103;&#1079;&#1099;&#1095;&#1080;&#1077;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61;&#1072;&#1088;&#1095;&#1077;&#1085;&#1082;&#1086;-&#1091;&#1088;&#1086;&#1082;%202017\&#1088;&#1072;&#1079;&#1074;&#1077;&#1090;&#1082;&#1072;%20&#1073;&#1086;&#1082;&#1086;&#1074;&#1086;&#1081;%20&#1087;&#1086;&#1074;&#1077;&#1088;&#1093;&#1085;&#1086;&#1089;&#1090;&#1080;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61;&#1072;&#1088;&#1095;&#1077;&#1085;&#1082;&#1086;-&#1091;&#1088;&#1086;&#1082;%202017\&#1089;&#1087;&#1086;&#1088;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61;&#1072;&#1088;&#1095;&#1077;&#1085;&#1082;&#1086;-&#1091;&#1088;&#1086;&#1082;%202017\&#1096;&#1072;&#1087;&#1086;&#1095;&#1082;&#1072;.mp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1285860"/>
          </a:xfrm>
        </p:spPr>
        <p:txBody>
          <a:bodyPr>
            <a:normAutofit fontScale="90000"/>
          </a:bodyPr>
          <a:lstStyle/>
          <a:p>
            <a:pPr lvl="0"/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Фестиваль «Открытый урок»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2017-2018 учебного года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43050"/>
            <a:ext cx="9001156" cy="521495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ОТКРЫТЫЙ УРОК</a:t>
            </a:r>
          </a:p>
          <a:p>
            <a:pPr algn="ctr">
              <a:buNone/>
            </a:pPr>
            <a:r>
              <a:rPr lang="ru-RU" sz="5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Площадь боковой и полной поверхности цилиндра</a:t>
            </a:r>
          </a:p>
          <a:p>
            <a:pPr algn="ctr">
              <a:buNone/>
            </a:pPr>
            <a:r>
              <a:rPr lang="ru-RU" sz="5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геометрия 11 класс</a:t>
            </a:r>
          </a:p>
          <a:p>
            <a:pPr algn="ctr">
              <a:buNone/>
            </a:pP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учитель математики </a:t>
            </a:r>
          </a:p>
          <a:p>
            <a:pPr algn="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Харченко Татьяна Викторовна</a:t>
            </a:r>
          </a:p>
          <a:p>
            <a:pPr algn="r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специализированная гимназия № 8 имени  М.Х. Дулати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Шымкент-2017</a:t>
            </a:r>
          </a:p>
          <a:p>
            <a:pPr algn="r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ownloads\старш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1142984"/>
            <a:ext cx="3159775" cy="3571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136903" cy="1000108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Модель ученика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kk-K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века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383458090"/>
              </p:ext>
            </p:extLst>
          </p:nvPr>
        </p:nvGraphicFramePr>
        <p:xfrm>
          <a:off x="2714612" y="1142984"/>
          <a:ext cx="6215138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 rot="1538386">
            <a:off x="3640439" y="1360936"/>
            <a:ext cx="617223" cy="40894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4400" b="1" spc="-150" dirty="0">
                <a:solidFill>
                  <a:schemeClr val="tx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личность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5572140"/>
            <a:ext cx="871543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effectLst/>
                <a:latin typeface="Times New Roman"/>
                <a:ea typeface="Times New Roman"/>
              </a:rPr>
              <a:t>Задача образования – </a:t>
            </a:r>
            <a:r>
              <a:rPr lang="ru-RU" sz="2000" b="1" dirty="0" smtClean="0">
                <a:solidFill>
                  <a:schemeClr val="tx1">
                    <a:lumMod val="10000"/>
                  </a:schemeClr>
                </a:solidFill>
                <a:effectLst/>
                <a:latin typeface="Times New Roman"/>
                <a:ea typeface="Times New Roman"/>
              </a:rPr>
              <a:t>подготовить выпускника, обладающего необходимым набором современных знаний, умений и качеств, позволяющих ему уверенно чувствовать себя в самостоятельной жизни.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Технология развития критического мышления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z="2400" dirty="0" smtClean="0"/>
          </a:p>
          <a:p>
            <a:pPr eaLnBrk="1" hangingPunct="1">
              <a:defRPr/>
            </a:pPr>
            <a:endParaRPr lang="ru-RU" sz="2400" dirty="0" smtClean="0"/>
          </a:p>
        </p:txBody>
      </p:sp>
      <p:graphicFrame>
        <p:nvGraphicFramePr>
          <p:cNvPr id="11" name="Схема 10"/>
          <p:cNvGraphicFramePr/>
          <p:nvPr/>
        </p:nvGraphicFramePr>
        <p:xfrm>
          <a:off x="142844" y="1428736"/>
          <a:ext cx="8786874" cy="5072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5357850" cy="92867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Стадия вызова (10 мин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500034" y="857232"/>
          <a:ext cx="4762512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6627" name="Picture 3" descr="F:\20171211_122249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84" y="2428868"/>
            <a:ext cx="2751686" cy="18573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8" name="Picture 4" descr="F:\20171211_12162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6446" y="428604"/>
            <a:ext cx="2786082" cy="1785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3" descr="F:\20171211_122656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9323" y="4572008"/>
            <a:ext cx="2643205" cy="18573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79690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Актуализация имеющихся знаний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57158" y="714356"/>
            <a:ext cx="4357718" cy="257176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-………., что такое? –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спросил я у папы.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Отец рассмеялся 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—…………., это шляпа.</a:t>
            </a:r>
          </a:p>
          <a:p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Чтобы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иметь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представление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верное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GB" sz="2000" dirty="0">
                <a:latin typeface="Times New Roman" pitchFamily="18" charset="0"/>
                <a:cs typeface="Times New Roman" pitchFamily="18" charset="0"/>
              </a:rPr>
            </a:b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……..,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скажем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так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>
                <a:latin typeface="Times New Roman" pitchFamily="18" charset="0"/>
                <a:cs typeface="Times New Roman" pitchFamily="18" charset="0"/>
              </a:rPr>
              <a:t>банка</a:t>
            </a:r>
            <a:r>
              <a:rPr lang="en-GB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консер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вная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half" idx="2"/>
          </p:nvPr>
        </p:nvGraphicFramePr>
        <p:xfrm>
          <a:off x="428596" y="3500438"/>
          <a:ext cx="4429155" cy="30003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6385"/>
                <a:gridCol w="1476385"/>
                <a:gridCol w="1476385"/>
              </a:tblGrid>
              <a:tr h="750821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английском языке</a:t>
                      </a:r>
                      <a:endParaRPr lang="ru-RU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казахском языке</a:t>
                      </a:r>
                      <a:endParaRPr lang="ru-RU" sz="1800" dirty="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на русском языке</a:t>
                      </a:r>
                      <a:endParaRPr lang="ru-RU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615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forming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құрылатын</a:t>
                      </a:r>
                      <a:endParaRPr lang="ru-RU" sz="180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Times New Roman"/>
                          <a:ea typeface="Times New Roman"/>
                          <a:cs typeface="Times New Roman"/>
                        </a:rPr>
                        <a:t>образующая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615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</a:t>
                      </a:r>
                      <a:r>
                        <a:rPr lang="en-GB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eight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биіктігі</a:t>
                      </a:r>
                      <a:endParaRPr lang="ru-RU" sz="180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высота</a:t>
                      </a:r>
                      <a:endParaRPr lang="ru-RU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3116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rotation axis 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айналуосі</a:t>
                      </a:r>
                      <a:endParaRPr lang="ru-RU" sz="180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latin typeface="Times New Roman"/>
                          <a:ea typeface="Times New Roman"/>
                          <a:cs typeface="Times New Roman"/>
                        </a:rPr>
                        <a:t>ось вращения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615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surface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беті</a:t>
                      </a:r>
                      <a:endParaRPr lang="ru-RU" sz="180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сечение</a:t>
                      </a:r>
                      <a:endParaRPr lang="ru-RU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615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section</a:t>
                      </a:r>
                      <a:endParaRPr lang="ru-RU" sz="18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solidFill>
                            <a:schemeClr val="tx2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қима</a:t>
                      </a:r>
                      <a:endParaRPr lang="ru-RU" sz="1800" dirty="0">
                        <a:solidFill>
                          <a:schemeClr val="tx2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/>
                          <a:ea typeface="Times New Roman"/>
                          <a:cs typeface="Times New Roman"/>
                        </a:rPr>
                        <a:t>…………..</a:t>
                      </a:r>
                      <a:endParaRPr lang="ru-RU" sz="1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929190" y="714356"/>
            <a:ext cx="3971924" cy="264320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Содержимое 8"/>
          <p:cNvPicPr>
            <a:picLocks noGrp="1"/>
          </p:cNvPicPr>
          <p:nvPr>
            <p:ph sz="quarter" idx="4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72066" y="3500438"/>
            <a:ext cx="3786214" cy="2857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29190" y="642918"/>
            <a:ext cx="4000528" cy="272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Триязычие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триязычие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3400" y="1576388"/>
            <a:ext cx="80772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78579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Стадия осмысления (24 мин)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-214346" y="928670"/>
          <a:ext cx="9215502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Конструкторы 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Площадь боковой поверхности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азветка боковой поверхности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3400" y="1576388"/>
            <a:ext cx="80772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Практическая работа с моделью цилиндра «Конструкторы</a:t>
            </a:r>
            <a:r>
              <a:rPr lang="ru-RU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Picture 2" descr="F:\20171211_1258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2" y="1214422"/>
            <a:ext cx="3895724" cy="19288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14282" y="3214686"/>
          <a:ext cx="3929090" cy="3357586"/>
        </p:xfrm>
        <a:graphic>
          <a:graphicData uri="http://schemas.openxmlformats.org/drawingml/2006/table">
            <a:tbl>
              <a:tblPr/>
              <a:tblGrid>
                <a:gridCol w="3929090"/>
              </a:tblGrid>
              <a:tr h="3357586">
                <a:tc>
                  <a:txBody>
                    <a:bodyPr/>
                    <a:lstStyle/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 Практическая работа с моделью цилиндра «Конструкторы»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Выполните указанные действия по алгоритму: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Открепите основания цилиндра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Разрежьте боковую поверхность цилиндра по одной из образующих и ответьте на следующие вопросы: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Что из себя представляет развертка боковой поверхности цилиндра? 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Чем являются стороны этой развертки для цилиндра. 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Чему равна площадь этой развертки цилиндра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Изобразите развертку полной поверхности цилиндра.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Как изменилась формула для нахождения полной поверхности цилиндра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ts val="13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Выводы внесите в таблицу</a:t>
                      </a:r>
                      <a:endParaRPr lang="ru-RU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4286248" y="3286124"/>
          <a:ext cx="4595804" cy="3188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214446"/>
                <a:gridCol w="1017961"/>
                <a:gridCol w="1148951"/>
              </a:tblGrid>
              <a:tr h="81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развертка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фигура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формула</a:t>
                      </a:r>
                      <a:endParaRPr lang="ru-RU" dirty="0"/>
                    </a:p>
                  </a:txBody>
                  <a:tcPr/>
                </a:tc>
              </a:tr>
              <a:tr h="1189533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площадь боковой поверхности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69709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Площадь полной поверхности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F:\20171211_1243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1214422"/>
            <a:ext cx="4071965" cy="18573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Конструкторы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«Развертка полной поверхности»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пор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3400" y="1576388"/>
            <a:ext cx="80772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 исследователь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928670"/>
            <a:ext cx="435771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4572000" y="2000240"/>
            <a:ext cx="4286280" cy="457203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Дескрипторы: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изменяют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развертке высоту цилиндра и делают вывод, сравнивая площади двух разверток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анализируют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полученные факты и результат вносят в таблицу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изменяют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развертке радиус цилиндра и делают вывод, сравнивая площади двух разверток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анализируют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полученные факты и результат вносят в таблицу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обсуждают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группе аналитическим путем изменения площади боковой поверхности путем подстановки в формулу измененных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объектов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анализируют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данные в последнем столбце и дают заключительный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20171211_130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214290"/>
            <a:ext cx="1714512" cy="19288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прикладных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F:\IMG-20171211-WA00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7" y="3643314"/>
            <a:ext cx="3786214" cy="2786082"/>
          </a:xfrm>
          <a:prstGeom prst="rect">
            <a:avLst/>
          </a:prstGeom>
          <a:noFill/>
        </p:spPr>
      </p:pic>
      <p:pic>
        <p:nvPicPr>
          <p:cNvPr id="34819" name="Picture 3" descr="F:\IMG-20171211-WA0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3643314"/>
            <a:ext cx="4038600" cy="2786082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28596" y="785794"/>
          <a:ext cx="3643338" cy="2500330"/>
        </p:xfrm>
        <a:graphic>
          <a:graphicData uri="http://schemas.openxmlformats.org/drawingml/2006/table">
            <a:tbl>
              <a:tblPr/>
              <a:tblGrid>
                <a:gridCol w="3643338"/>
              </a:tblGrid>
              <a:tr h="250033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Из куска ткани необходимо сшить головной убор для повара. Хватит ли нам для изготовления изделия куска  прямоугольной формы, если  его длина 80см, а ширина – 30см (размер головы – 54, а высота изделия – 25см)?</a:t>
                      </a:r>
                      <a:endParaRPr lang="ru-RU" sz="2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214810" y="642918"/>
          <a:ext cx="4714908" cy="2926080"/>
        </p:xfrm>
        <a:graphic>
          <a:graphicData uri="http://schemas.openxmlformats.org/drawingml/2006/table">
            <a:tbl>
              <a:tblPr/>
              <a:tblGrid>
                <a:gridCol w="4714908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Изготовьте поварскую шапочку из сподручных средств и </a:t>
                      </a: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пролекламируйте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ее особенности, рассчитав затраченные материалы для ее изготовления. Время выступление-1мин.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Дескрипторы: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творчество;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артистизм;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дизайн;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регламент;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правильностьрассчетов</a:t>
                      </a: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;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6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анализ полученных данных для решения проблемной ситуации;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Творческий этап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шапочка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3400" y="1576388"/>
            <a:ext cx="80772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785794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Формативное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оценивание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20367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3438" y="3143248"/>
            <a:ext cx="4213255" cy="284003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Оценивание работы в группе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3571876"/>
            <a:ext cx="414340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714356"/>
            <a:ext cx="828680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2214546" y="1714488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молодец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57554" y="1714488"/>
            <a:ext cx="1225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старатель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4876" y="1857364"/>
            <a:ext cx="919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лентяй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20171211_1243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286124"/>
            <a:ext cx="4040188" cy="3058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Рефлексия (6мин)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596" y="1000108"/>
          <a:ext cx="822960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14348" y="4929198"/>
            <a:ext cx="7715304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Ответы на вопросы.</a:t>
            </a:r>
          </a:p>
          <a:p>
            <a:pPr algn="ctr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новое вы узнали на уроке?</a:t>
            </a:r>
          </a:p>
          <a:p>
            <a:pPr lvl="0" algn="ctr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Достигли ли мы цели урока?</a:t>
            </a:r>
          </a:p>
          <a:p>
            <a:pPr lvl="0" algn="ctr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ли задачи выполнили?</a:t>
            </a:r>
          </a:p>
          <a:p>
            <a:pPr algn="ctr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Можете ли вы объяснить решение данных задач однокласснику, пропустившему урок сегодня?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428869"/>
            <a:ext cx="8229600" cy="164307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6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518</Words>
  <Application>Microsoft Office PowerPoint</Application>
  <PresentationFormat>Экран (4:3)</PresentationFormat>
  <Paragraphs>118</Paragraphs>
  <Slides>16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Фестиваль «Открытый урок»  2017-2018 учебного года  </vt:lpstr>
      <vt:lpstr>Модель ученика XXI века</vt:lpstr>
      <vt:lpstr>Технология развития критического мышления</vt:lpstr>
      <vt:lpstr>Стадия вызова (10 мин)</vt:lpstr>
      <vt:lpstr>Актуализация имеющихся знаний</vt:lpstr>
      <vt:lpstr>Триязычие</vt:lpstr>
      <vt:lpstr>Стадия осмысления (24 мин)</vt:lpstr>
      <vt:lpstr>Конструкторы  Площадь боковой поверхности</vt:lpstr>
      <vt:lpstr>Практическая работа с моделью цилиндра «Конструкторы»</vt:lpstr>
      <vt:lpstr>Конструкторы «Развертка полной поверхности»</vt:lpstr>
      <vt:lpstr>Я исследователь</vt:lpstr>
      <vt:lpstr>Решение прикладных задач </vt:lpstr>
      <vt:lpstr>Творческий этап</vt:lpstr>
      <vt:lpstr>Формативное оценивание</vt:lpstr>
      <vt:lpstr>Рефлексия (6мин)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Специализированная гимназия № 8 имени  М.Х. Дулати</dc:title>
  <dc:creator>Пользователь</dc:creator>
  <cp:lastModifiedBy>Надежда Пронская</cp:lastModifiedBy>
  <cp:revision>47</cp:revision>
  <dcterms:created xsi:type="dcterms:W3CDTF">2017-12-12T13:58:04Z</dcterms:created>
  <dcterms:modified xsi:type="dcterms:W3CDTF">2018-06-19T10:17:52Z</dcterms:modified>
</cp:coreProperties>
</file>