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70" r:id="rId12"/>
    <p:sldId id="266" r:id="rId13"/>
    <p:sldId id="263" r:id="rId14"/>
    <p:sldId id="268" r:id="rId15"/>
    <p:sldId id="269" r:id="rId16"/>
  </p:sldIdLst>
  <p:sldSz cx="9144000" cy="6858000" type="screen4x3"/>
  <p:notesSz cx="6858000" cy="9144000"/>
  <p:custDataLst>
    <p:tags r:id="rId18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>
      <p:cViewPr varScale="1">
        <p:scale>
          <a:sx n="69" d="100"/>
          <a:sy n="69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8EC5F-4E9F-4586-8618-918EEBDCC0E5}" type="datetimeFigureOut">
              <a:rPr lang="ru-RU" smtClean="0"/>
              <a:t>15.04.2018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FC39DD-A29F-427D-BE6E-D82A45BA35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9139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21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Прочитайте стихотворение А Кузнецовой «Поссорились» и подумайте, как могут помириться поссорившиеся подруги?  Дайте устный совет девочкам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039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Автор закончил стихотворение</a:t>
            </a:r>
            <a:r>
              <a:rPr lang="ru-RU" baseline="0" dirty="0" smtClean="0"/>
              <a:t> так. Сделайте вывод: о чём это стихотворение и вы узнаете, как называется наш новый раздел литературного чтения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773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Ответьте на вопросы.</a:t>
            </a:r>
            <a:r>
              <a:rPr lang="ru-RU" baseline="0" dirty="0" smtClean="0"/>
              <a:t> Продолжите фразу: «Для меня друг – это ….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564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Кто</a:t>
            </a:r>
            <a:r>
              <a:rPr lang="ru-RU" baseline="0" dirty="0" smtClean="0"/>
              <a:t> такой приятель? Товарищ? Друг? Есть ли различия у этих понятий? Какие?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1487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 же сделать так, чтобы появился</a:t>
            </a:r>
            <a:r>
              <a:rPr lang="ru-RU" baseline="0" dirty="0" smtClean="0"/>
              <a:t> друг? Надо научиться дружить…  А помогут нам в этом стихотворения В. </a:t>
            </a:r>
            <a:r>
              <a:rPr lang="ru-RU" baseline="0" dirty="0" err="1" smtClean="0"/>
              <a:t>Берестова</a:t>
            </a:r>
            <a:r>
              <a:rPr lang="ru-RU" baseline="0" dirty="0" smtClean="0"/>
              <a:t> и Э. </a:t>
            </a:r>
            <a:r>
              <a:rPr lang="ru-RU" baseline="0" dirty="0" err="1" smtClean="0"/>
              <a:t>Мошковской</a:t>
            </a:r>
            <a:r>
              <a:rPr lang="ru-RU" baseline="0" dirty="0" smtClean="0"/>
              <a:t> Прочитайте стихотворение </a:t>
            </a:r>
            <a:r>
              <a:rPr lang="ru-RU" baseline="0" dirty="0" err="1" smtClean="0"/>
              <a:t>В.Берестова</a:t>
            </a:r>
            <a:r>
              <a:rPr lang="ru-RU" baseline="0" dirty="0" smtClean="0"/>
              <a:t> «За игрой» самостоятельно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4552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Какое чувство вызвало это стихотворение?</a:t>
            </a:r>
          </a:p>
          <a:p>
            <a:r>
              <a:rPr lang="ru-RU" dirty="0" smtClean="0"/>
              <a:t>- С каким настроением будете читать? ( с бодрым, радостным настроением)</a:t>
            </a:r>
          </a:p>
          <a:p>
            <a:r>
              <a:rPr lang="ru-RU" dirty="0" smtClean="0"/>
              <a:t>- О чём надо помнить, читая стихотворение?</a:t>
            </a:r>
          </a:p>
          <a:p>
            <a:r>
              <a:rPr lang="ru-RU" dirty="0" smtClean="0"/>
              <a:t>-о темпе, интонации, выразительности</a:t>
            </a:r>
          </a:p>
          <a:p>
            <a:r>
              <a:rPr lang="ru-RU" dirty="0" smtClean="0"/>
              <a:t>- С чего может начаться дружба?</a:t>
            </a:r>
          </a:p>
          <a:p>
            <a:r>
              <a:rPr lang="ru-RU" dirty="0" smtClean="0"/>
              <a:t>- Как удалось подружиться?</a:t>
            </a:r>
          </a:p>
          <a:p>
            <a:r>
              <a:rPr lang="ru-RU" dirty="0" smtClean="0"/>
              <a:t>- Какие чувства испытывает автор? ( радость, восторг)</a:t>
            </a:r>
          </a:p>
          <a:p>
            <a:r>
              <a:rPr lang="ru-RU" dirty="0" smtClean="0"/>
              <a:t>Что надо уметь? Ответьте антонимами- ссориться- мириться</a:t>
            </a:r>
          </a:p>
          <a:p>
            <a:r>
              <a:rPr lang="ru-RU" dirty="0" smtClean="0"/>
              <a:t>Вывод: Надо уметь мириться, прощать и не обижаться.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961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/>
              <a:t>Игра «Кто с кем дружит?» на карточках в группе. Проверяем</a:t>
            </a:r>
            <a:r>
              <a:rPr lang="ru-RU" b="1" baseline="0" dirty="0" smtClean="0"/>
              <a:t> на слайде. А с кем ты дружишь?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6944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«Я ушёл в свою обиду…» следующее стихотворение.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вы думаете, о чём оно?</a:t>
            </a:r>
            <a:r>
              <a:rPr lang="ru-RU" dirty="0" smtClean="0"/>
              <a:t> Как это уйти в обиду, жить в обиде? Можно жить в доме, в квартире, уйти в комнату…</a:t>
            </a:r>
          </a:p>
          <a:p>
            <a:r>
              <a:rPr lang="ru-RU" dirty="0" smtClean="0"/>
              <a:t>Может, что-то перепутано? </a:t>
            </a:r>
          </a:p>
          <a:p>
            <a:r>
              <a:rPr lang="ru-RU" dirty="0" smtClean="0"/>
              <a:t>Перечитаем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10460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Читаем стихотворение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10724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Читаем стихотворение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1072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- Понравилось вам оно?</a:t>
            </a:r>
          </a:p>
          <a:p>
            <a:r>
              <a:rPr lang="ru-RU" dirty="0" smtClean="0"/>
              <a:t>- Было ли с вами такое?</a:t>
            </a:r>
          </a:p>
          <a:p>
            <a:r>
              <a:rPr lang="ru-RU" dirty="0" smtClean="0"/>
              <a:t>Прочитайте, стихотворение.</a:t>
            </a:r>
          </a:p>
          <a:p>
            <a:r>
              <a:rPr lang="ru-RU" dirty="0" smtClean="0"/>
              <a:t>Чего лишил себя герой?</a:t>
            </a:r>
          </a:p>
          <a:p>
            <a:r>
              <a:rPr lang="ru-RU" dirty="0" smtClean="0"/>
              <a:t>- Что плохого совершил?</a:t>
            </a:r>
          </a:p>
          <a:p>
            <a:r>
              <a:rPr lang="ru-RU" dirty="0" smtClean="0"/>
              <a:t>- Получил удовольствие от съеденного пирога?</a:t>
            </a:r>
          </a:p>
          <a:p>
            <a:r>
              <a:rPr lang="ru-RU" dirty="0" smtClean="0"/>
              <a:t>- Что помогло исправить ситуацию?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dirty="0" smtClean="0"/>
              <a:t>Почему не захотел искать обиду?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вы считаете, чтобы сохранить дружбу, хорошие отношения, надо ли соблюдать правила?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96724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Посмотри видеоролик. Сделайте выводы. Что же значит дружить?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2346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Давайте нарисуем</a:t>
            </a:r>
            <a:r>
              <a:rPr lang="ru-RU" baseline="0" dirty="0" smtClean="0"/>
              <a:t>  Дом Дружбы. Начнем с фундамента. Это на  чем держится весь дом. Вы выберете кирпичики для фундамента со слайда. </a:t>
            </a:r>
          </a:p>
          <a:p>
            <a:r>
              <a:rPr lang="ru-RU" baseline="0" dirty="0" smtClean="0"/>
              <a:t>Работа в группах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88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Домашнее</a:t>
            </a:r>
            <a:r>
              <a:rPr lang="ru-RU" baseline="0" smtClean="0"/>
              <a:t> задание.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C39DD-A29F-427D-BE6E-D82A45BA358C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1570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1944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1A209-BA57-4C24-8C9B-2F47F964DD38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187F3-B84A-4D13-A44D-8E910F06AE1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3355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157788"/>
            <a:ext cx="1241425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462" y="1510696"/>
            <a:ext cx="8229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E8DF5-C7AA-44E1-A35D-19209C2760B3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D5AFB-B2A9-4FBB-85D0-84CB7F0C8C8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56625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299C8-742B-4441-B22B-99AAF2FEA952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08A7-0DB6-4819-AF24-84FC51B560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4984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5BA64-AA7B-4563-80C9-91FB30C6A653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C19AD-6F57-40F1-A839-84D2BEE7A60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568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5FA5-A642-4FEA-89C2-8CF7AAE866F2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E6E69-8C97-4AA0-942F-3077A6BEA7C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6021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42603-B9E7-4F7C-BFEE-063DDB16B9DC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5C2E8-DE38-499F-B41C-522A5D9AC10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3339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170FA-1C98-4FDE-A012-F0978B66EE62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C5DC6-37D4-42AB-854E-261E5BEE1E6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168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68420-4DEE-4130-B7E1-2863885CF4A5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EC2E5-D03D-48AB-A1B6-19E95650BA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5420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04D85-803A-4184-8889-E4CFC65AA9E8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1B264-F055-4FF7-876F-1A774AEC3DD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058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1761-2D12-4022-80FE-94C373AB84B9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E69AF-C156-4DA8-877A-6D6194CC9C6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1849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EF8FA-93BE-4F32-9B3B-4CF65BBF9261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92CAD-F456-47AB-BF54-F8E590B34B9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635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8AFD5F-CC1A-4792-8E49-D0669B589443}" type="datetimeFigureOut">
              <a:rPr lang="ru-RU"/>
              <a:pPr>
                <a:defRPr/>
              </a:pPr>
              <a:t>15.04.2018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46FF84-2CAF-4697-B8E9-58D5B89F6DA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323528" y="2492896"/>
            <a:ext cx="8062664" cy="1470025"/>
          </a:xfrm>
        </p:spPr>
        <p:txBody>
          <a:bodyPr/>
          <a:lstStyle/>
          <a:p>
            <a:r>
              <a:rPr lang="ru-RU" sz="4000" b="1" dirty="0" smtClean="0"/>
              <a:t> Литературное чтение. 2 класс</a:t>
            </a:r>
            <a:br>
              <a:rPr lang="ru-RU" sz="4000" b="1" dirty="0" smtClean="0"/>
            </a:br>
            <a:r>
              <a:rPr lang="ru-RU" sz="4000" b="1" dirty="0" smtClean="0"/>
              <a:t>«За игрой» В. Берестов</a:t>
            </a:r>
            <a:br>
              <a:rPr lang="ru-RU" sz="4000" b="1" dirty="0" smtClean="0"/>
            </a:br>
            <a:r>
              <a:rPr lang="ru-RU" sz="4000" b="1" dirty="0" smtClean="0"/>
              <a:t>«Обида» Э. </a:t>
            </a:r>
            <a:r>
              <a:rPr lang="ru-RU" sz="4000" b="1" dirty="0" err="1" smtClean="0"/>
              <a:t>Мошковская</a:t>
            </a:r>
            <a:endParaRPr lang="ru-RU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836712"/>
            <a:ext cx="7120390" cy="519994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Мы поссорились с подругой</a:t>
            </a:r>
          </a:p>
          <a:p>
            <a:pPr marL="0" indent="0">
              <a:buNone/>
            </a:pPr>
            <a:r>
              <a:rPr lang="ru-RU" dirty="0"/>
              <a:t>И уселись по углам.</a:t>
            </a:r>
          </a:p>
          <a:p>
            <a:pPr marL="0" indent="0">
              <a:buNone/>
            </a:pPr>
            <a:r>
              <a:rPr lang="ru-RU" dirty="0"/>
              <a:t>Очень скучно друг без друга!</a:t>
            </a:r>
          </a:p>
          <a:p>
            <a:pPr marL="0" indent="0">
              <a:buNone/>
            </a:pPr>
            <a:r>
              <a:rPr lang="ru-RU" dirty="0"/>
              <a:t>Помириться нужно нам.</a:t>
            </a:r>
          </a:p>
          <a:p>
            <a:pPr marL="0" indent="0">
              <a:buNone/>
            </a:pPr>
            <a:r>
              <a:rPr lang="ru-RU" dirty="0"/>
              <a:t>Я ее не обижала,</a:t>
            </a:r>
          </a:p>
          <a:p>
            <a:pPr marL="0" indent="0">
              <a:buNone/>
            </a:pPr>
            <a:r>
              <a:rPr lang="ru-RU" dirty="0"/>
              <a:t>Только мишку подержала,</a:t>
            </a:r>
          </a:p>
          <a:p>
            <a:pPr marL="0" indent="0">
              <a:buNone/>
            </a:pPr>
            <a:r>
              <a:rPr lang="ru-RU" dirty="0"/>
              <a:t>Только с мишкой убежала</a:t>
            </a:r>
          </a:p>
          <a:p>
            <a:pPr marL="0" indent="0">
              <a:buNone/>
            </a:pPr>
            <a:r>
              <a:rPr lang="ru-RU" dirty="0"/>
              <a:t>И сказала: «Не отдам!»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1" y="4077072"/>
            <a:ext cx="1656185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92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1115615" y="1511300"/>
            <a:ext cx="7128793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Дам ей мишку,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извинюсь,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Дам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ей мячик, дам трамвай.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скажу: «Играть давай!»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356992"/>
            <a:ext cx="36004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ru-RU" dirty="0" smtClean="0"/>
              <a:t>«Я и мои друзья»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- Чем пахнет «ДРУЖБА»?</a:t>
            </a:r>
          </a:p>
          <a:p>
            <a:r>
              <a:rPr lang="ru-RU" dirty="0" smtClean="0"/>
              <a:t>   - Какая она на ощупь?</a:t>
            </a:r>
          </a:p>
          <a:p>
            <a:r>
              <a:rPr lang="ru-RU" dirty="0" smtClean="0"/>
              <a:t>   - Какого цвета? Вкуса?</a:t>
            </a:r>
          </a:p>
          <a:p>
            <a:r>
              <a:rPr lang="ru-RU" dirty="0" smtClean="0"/>
              <a:t>    «Для меня друг – это…»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852936"/>
            <a:ext cx="259228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843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1" y="908720"/>
            <a:ext cx="6192689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076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52736"/>
            <a:ext cx="712879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769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6912768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472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980729"/>
            <a:ext cx="6696744" cy="4536504"/>
          </a:xfrm>
        </p:spPr>
        <p:txBody>
          <a:bodyPr/>
          <a:lstStyle/>
          <a:p>
            <a:r>
              <a:rPr lang="ru-RU" b="1" dirty="0" smtClean="0"/>
              <a:t>1</a:t>
            </a:r>
            <a:r>
              <a:rPr lang="ru-RU" b="1" dirty="0"/>
              <a:t>. Зелёный крокодил Гена и </a:t>
            </a:r>
            <a:r>
              <a:rPr lang="ru-RU" b="1" dirty="0" smtClean="0"/>
              <a:t>…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b="1" dirty="0"/>
              <a:t>2. Доверчивый Буратино и … </a:t>
            </a:r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r>
              <a:rPr lang="ru-RU" b="1" dirty="0" smtClean="0"/>
              <a:t> 3</a:t>
            </a:r>
            <a:r>
              <a:rPr lang="ru-RU" b="1" dirty="0"/>
              <a:t>. Смешной мишка Винни-Пух и … </a:t>
            </a:r>
            <a:endParaRPr lang="ru-RU" b="1" dirty="0" smtClean="0"/>
          </a:p>
          <a:p>
            <a:r>
              <a:rPr lang="ru-RU" b="1" dirty="0" smtClean="0"/>
              <a:t> 4. Мальчик по имени Малыш и …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552" y="764704"/>
            <a:ext cx="1046832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552" y="2003883"/>
            <a:ext cx="1046832" cy="1209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61" y="2924944"/>
            <a:ext cx="1224136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61" y="4437112"/>
            <a:ext cx="1224135" cy="1453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8653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504056"/>
          </a:xfrm>
        </p:spPr>
        <p:txBody>
          <a:bodyPr/>
          <a:lstStyle/>
          <a:p>
            <a:r>
              <a:rPr lang="ru-RU" sz="3200" dirty="0"/>
              <a:t>«Я ушёл в свою обиду</a:t>
            </a:r>
            <a:r>
              <a:rPr lang="ru-RU" sz="3200" dirty="0" smtClean="0"/>
              <a:t>…»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87624" y="1510696"/>
            <a:ext cx="7200800" cy="4525963"/>
          </a:xfrm>
        </p:spPr>
        <p:txBody>
          <a:bodyPr/>
          <a:lstStyle/>
          <a:p>
            <a:r>
              <a:rPr lang="ru-RU" dirty="0" smtClean="0"/>
              <a:t>Как вы думаете, о чём оно?</a:t>
            </a:r>
          </a:p>
          <a:p>
            <a:r>
              <a:rPr lang="ru-RU" dirty="0" smtClean="0"/>
              <a:t>Как </a:t>
            </a:r>
            <a:r>
              <a:rPr lang="ru-RU" dirty="0"/>
              <a:t>это уйти в обиду, жить в обиде? Можно жить в доме, в квартире, уйти в комнату…</a:t>
            </a:r>
          </a:p>
          <a:p>
            <a:r>
              <a:rPr lang="ru-RU" dirty="0"/>
              <a:t>Может, что-то перепутано? </a:t>
            </a:r>
            <a:endParaRPr lang="ru-RU" dirty="0" smtClean="0"/>
          </a:p>
          <a:p>
            <a:r>
              <a:rPr lang="ru-RU" dirty="0" smtClean="0"/>
              <a:t>Перечитаем.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052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979712" y="1052736"/>
            <a:ext cx="4968552" cy="4695891"/>
          </a:xfrm>
        </p:spPr>
        <p:txBody>
          <a:bodyPr numCol="1"/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ушёл в свою обиду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сказал, что я не выйду.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не выйду никогда!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 жить в ней все года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                                 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обиде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не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 цветочка, ни куста…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обиде я обидел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щеночка, и кота…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38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979712" y="1052736"/>
            <a:ext cx="4968552" cy="4695891"/>
          </a:xfrm>
        </p:spPr>
        <p:txBody>
          <a:bodyPr numCol="1"/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в обиде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ъел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пирог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обиде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прилёг,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проспал в ней два часа.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Открываю я глаза…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она куда-то делась!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искать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захотелось.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92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908720"/>
            <a:ext cx="6984776" cy="5127939"/>
          </a:xfrm>
        </p:spPr>
        <p:txBody>
          <a:bodyPr/>
          <a:lstStyle/>
          <a:p>
            <a:r>
              <a:rPr lang="ru-RU" sz="2400" dirty="0" smtClean="0"/>
              <a:t>- </a:t>
            </a:r>
            <a:r>
              <a:rPr lang="ru-RU" sz="2400" dirty="0"/>
              <a:t>Понравилось вам оно?</a:t>
            </a:r>
          </a:p>
          <a:p>
            <a:r>
              <a:rPr lang="ru-RU" sz="2400" dirty="0"/>
              <a:t>- Было ли с вами такое</a:t>
            </a:r>
            <a:r>
              <a:rPr lang="ru-RU" sz="2400" dirty="0" smtClean="0"/>
              <a:t>?</a:t>
            </a:r>
            <a:endParaRPr lang="ru-RU" sz="2400" dirty="0"/>
          </a:p>
          <a:p>
            <a:r>
              <a:rPr lang="ru-RU" sz="2400" smtClean="0"/>
              <a:t>- Чего </a:t>
            </a:r>
            <a:r>
              <a:rPr lang="ru-RU" sz="2400" dirty="0"/>
              <a:t>лишил себя герой?</a:t>
            </a:r>
          </a:p>
          <a:p>
            <a:r>
              <a:rPr lang="ru-RU" sz="2400" dirty="0"/>
              <a:t>- Что плохого совершил?</a:t>
            </a:r>
          </a:p>
          <a:p>
            <a:r>
              <a:rPr lang="ru-RU" sz="2400" dirty="0"/>
              <a:t>- Получил удовольствие от съеденного пирога?</a:t>
            </a:r>
          </a:p>
          <a:p>
            <a:r>
              <a:rPr lang="ru-RU" sz="2400" dirty="0"/>
              <a:t>- Что помогло исправить ситуацию?</a:t>
            </a:r>
          </a:p>
          <a:p>
            <a:r>
              <a:rPr lang="ru-RU" sz="2400" dirty="0"/>
              <a:t>- Почему не захотел искать обиду? </a:t>
            </a:r>
            <a:endParaRPr lang="ru-RU" sz="2400" dirty="0" smtClean="0"/>
          </a:p>
          <a:p>
            <a:r>
              <a:rPr lang="ru-RU" sz="2800" b="1" i="1" dirty="0" smtClean="0"/>
              <a:t>Как </a:t>
            </a:r>
            <a:r>
              <a:rPr lang="ru-RU" sz="2800" b="1" i="1" dirty="0"/>
              <a:t>вы считаете, чтобы сохранить дружбу, хорошие отношения, надо ли соблюдать правила?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40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playback (2)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4389" y="404664"/>
            <a:ext cx="9144000" cy="5920631"/>
          </a:xfrm>
        </p:spPr>
      </p:pic>
    </p:spTree>
    <p:extLst>
      <p:ext uri="{BB962C8B-B14F-4D97-AF65-F5344CB8AC3E}">
        <p14:creationId xmlns:p14="http://schemas.microsoft.com/office/powerpoint/2010/main" val="221482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12023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268761"/>
            <a:ext cx="7200800" cy="3600400"/>
          </a:xfrm>
        </p:spPr>
        <p:txBody>
          <a:bodyPr/>
          <a:lstStyle/>
          <a:p>
            <a:r>
              <a:rPr lang="ru-RU" sz="2800" dirty="0" smtClean="0"/>
              <a:t>Д/З: выучить наизусть стихотворение на выбор: </a:t>
            </a:r>
            <a:r>
              <a:rPr lang="ru-RU" sz="2800" dirty="0" err="1" smtClean="0"/>
              <a:t>В.Берестова</a:t>
            </a:r>
            <a:r>
              <a:rPr lang="ru-RU" sz="2800" dirty="0" smtClean="0"/>
              <a:t> или </a:t>
            </a:r>
            <a:r>
              <a:rPr lang="ru-RU" sz="2800" dirty="0" err="1" smtClean="0"/>
              <a:t>Э.Мошковской</a:t>
            </a:r>
            <a:r>
              <a:rPr lang="ru-RU" sz="2800" dirty="0" smtClean="0"/>
              <a:t>. </a:t>
            </a:r>
          </a:p>
          <a:p>
            <a:r>
              <a:rPr lang="ru-RU" sz="2800" dirty="0" smtClean="0"/>
              <a:t>По желанию, найти интересные сведения из биографии авторов. </a:t>
            </a:r>
          </a:p>
          <a:p>
            <a:r>
              <a:rPr lang="ru-RU" sz="2800" dirty="0" smtClean="0"/>
              <a:t>Найти в дополнительных источниках стихотворения этих же авторов на тему «Дружба», выразительно прочитать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019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759968628af351144fbd1725baf65aa36749a9a"/>
</p:tagLst>
</file>

<file path=ppt/theme/theme1.xml><?xml version="1.0" encoding="utf-8"?>
<a:theme xmlns:a="http://schemas.openxmlformats.org/drawingml/2006/main" name="Чт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Чтение</Template>
  <TotalTime>321</TotalTime>
  <Words>653</Words>
  <Application>Microsoft Office PowerPoint</Application>
  <PresentationFormat>Экран (4:3)</PresentationFormat>
  <Paragraphs>97</Paragraphs>
  <Slides>15</Slides>
  <Notes>15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Чтение</vt:lpstr>
      <vt:lpstr> Литературное чтение. 2 класс «За игрой» В. Берестов «Обида» Э. Мошковская</vt:lpstr>
      <vt:lpstr>Презентация PowerPoint</vt:lpstr>
      <vt:lpstr>Презентация PowerPoint</vt:lpstr>
      <vt:lpstr>«Я и мои друзья»</vt:lpstr>
      <vt:lpstr>Презентация PowerPoint</vt:lpstr>
      <vt:lpstr>Презентация PowerPoint</vt:lpstr>
      <vt:lpstr>Презентация PowerPoint</vt:lpstr>
      <vt:lpstr>Презентация PowerPoint</vt:lpstr>
      <vt:lpstr>«Я ушёл в свою обиду…»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«Литературное чтение 2»</dc:title>
  <dc:creator>Ольга Михайловна</dc:creator>
  <cp:lastModifiedBy>Изабелла</cp:lastModifiedBy>
  <cp:revision>28</cp:revision>
  <dcterms:created xsi:type="dcterms:W3CDTF">2014-11-15T20:56:30Z</dcterms:created>
  <dcterms:modified xsi:type="dcterms:W3CDTF">2018-04-15T17:48:30Z</dcterms:modified>
</cp:coreProperties>
</file>