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86" r:id="rId6"/>
    <p:sldId id="280" r:id="rId7"/>
    <p:sldId id="283" r:id="rId8"/>
    <p:sldId id="281" r:id="rId9"/>
    <p:sldId id="282" r:id="rId10"/>
    <p:sldId id="284" r:id="rId11"/>
    <p:sldId id="285" r:id="rId12"/>
    <p:sldId id="287" r:id="rId13"/>
    <p:sldId id="288" r:id="rId14"/>
    <p:sldId id="289" r:id="rId15"/>
    <p:sldId id="290" r:id="rId16"/>
    <p:sldId id="291" r:id="rId17"/>
    <p:sldId id="268" r:id="rId18"/>
    <p:sldId id="269" r:id="rId19"/>
    <p:sldId id="270" r:id="rId20"/>
    <p:sldId id="279" r:id="rId21"/>
    <p:sldId id="27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C8BC7-5CF2-458C-BD32-E71382CD57E3}" type="datetimeFigureOut">
              <a:rPr lang="ru-RU" smtClean="0"/>
              <a:t>03.08.2018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8C108-34D2-4AD6-8171-B6A174DFCF5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C8BC7-5CF2-458C-BD32-E71382CD57E3}" type="datetimeFigureOut">
              <a:rPr lang="ru-RU" smtClean="0"/>
              <a:t>03.08.2018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8C108-34D2-4AD6-8171-B6A174DFCF5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C8BC7-5CF2-458C-BD32-E71382CD57E3}" type="datetimeFigureOut">
              <a:rPr lang="ru-RU" smtClean="0"/>
              <a:t>03.08.2018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8C108-34D2-4AD6-8171-B6A174DFCF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C8BC7-5CF2-458C-BD32-E71382CD57E3}" type="datetimeFigureOut">
              <a:rPr lang="ru-RU" smtClean="0"/>
              <a:t>03.08.2018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8C108-34D2-4AD6-8171-B6A174DFCF5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C8BC7-5CF2-458C-BD32-E71382CD57E3}" type="datetimeFigureOut">
              <a:rPr lang="ru-RU" smtClean="0"/>
              <a:t>03.08.2018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8C108-34D2-4AD6-8171-B6A174DFCF5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C8BC7-5CF2-458C-BD32-E71382CD57E3}" type="datetimeFigureOut">
              <a:rPr lang="ru-RU" smtClean="0"/>
              <a:t>03.08.2018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8C108-34D2-4AD6-8171-B6A174DFCF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C8BC7-5CF2-458C-BD32-E71382CD57E3}" type="datetimeFigureOut">
              <a:rPr lang="ru-RU" smtClean="0"/>
              <a:t>03.08.2018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8C108-34D2-4AD6-8171-B6A174DFCF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C8BC7-5CF2-458C-BD32-E71382CD57E3}" type="datetimeFigureOut">
              <a:rPr lang="ru-RU" smtClean="0"/>
              <a:t>03.08.2018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8C108-34D2-4AD6-8171-B6A174DFCF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C8BC7-5CF2-458C-BD32-E71382CD57E3}" type="datetimeFigureOut">
              <a:rPr lang="ru-RU" smtClean="0"/>
              <a:t>03.08.2018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8C108-34D2-4AD6-8171-B6A174DFCF5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C8BC7-5CF2-458C-BD32-E71382CD57E3}" type="datetimeFigureOut">
              <a:rPr lang="ru-RU" smtClean="0"/>
              <a:t>03.08.2018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8C108-34D2-4AD6-8171-B6A174DFCF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C8BC7-5CF2-458C-BD32-E71382CD57E3}" type="datetimeFigureOut">
              <a:rPr lang="ru-RU" smtClean="0"/>
              <a:t>03.08.2018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8C108-34D2-4AD6-8171-B6A174DFCF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9F9FF-82CF-4727-8626-B969E3B35288}" type="datetime1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FE411-50F3-4BC8-B4C1-E3500DF1EE12}" type="slidenum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747142"/>
      </p:ext>
    </p:extLst>
  </p:cSld>
  <p:clrMapOvr>
    <a:masterClrMapping/>
  </p:clrMapOvr>
  <p:transition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CB29E-847F-473D-8559-D6386CF63ABC}" type="datetime1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9A6CE-F9DD-4B0D-9C4C-F602A0622DBB}" type="slidenum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612410"/>
      </p:ext>
    </p:extLst>
  </p:cSld>
  <p:clrMapOvr>
    <a:masterClrMapping/>
  </p:clrMapOvr>
  <p:transition>
    <p:spli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D7EE1-0B03-4A1E-BAE7-90AD95E3DC0D}" type="datetime1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71994-F677-43DB-A08F-E2FD5842E03B}" type="slidenum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6745"/>
      </p:ext>
    </p:extLst>
  </p:cSld>
  <p:clrMapOvr>
    <a:masterClrMapping/>
  </p:clrMapOvr>
  <p:transition>
    <p:spli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91063-0B0A-4CDC-8CE1-66D3F6FA3CAB}" type="datetime1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8C128-7C42-4C8F-9388-E583722AED3D}" type="slidenum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400141"/>
      </p:ext>
    </p:extLst>
  </p:cSld>
  <p:clrMapOvr>
    <a:masterClrMapping/>
  </p:clrMapOvr>
  <p:transition>
    <p:split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5C1FE-BCCA-4C0D-AFBD-8EBC4605CE4F}" type="datetime1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4DCB1-A822-404E-AAB9-04DED1173707}" type="slidenum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157459"/>
      </p:ext>
    </p:extLst>
  </p:cSld>
  <p:clrMapOvr>
    <a:masterClrMapping/>
  </p:clrMapOvr>
  <p:transition>
    <p:split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A238D-3469-47EB-9001-BC315152AD9D}" type="datetime1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0B00B-1109-4F8F-A634-F5E46F200204}" type="slidenum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278610"/>
      </p:ext>
    </p:extLst>
  </p:cSld>
  <p:clrMapOvr>
    <a:masterClrMapping/>
  </p:clrMapOvr>
  <p:transition>
    <p:split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88736-CDE8-4A60-891B-ED29BAB021AC}" type="datetime1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636D5-9038-4805-B2CA-A81CB0589CE4}" type="slidenum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079376"/>
      </p:ext>
    </p:extLst>
  </p:cSld>
  <p:clrMapOvr>
    <a:masterClrMapping/>
  </p:clrMapOvr>
  <p:transition>
    <p:split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F1ADF-3E72-48A8-9640-97BE32C9E0D2}" type="datetime1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9FA9F-5921-4DAA-ABE7-0A64370B5434}" type="slidenum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347327"/>
      </p:ext>
    </p:extLst>
  </p:cSld>
  <p:clrMapOvr>
    <a:masterClrMapping/>
  </p:clrMapOvr>
  <p:transition>
    <p:split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4BAB3-E6C8-4565-8324-C12221C1DA23}" type="datetime1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1F0E0-71C9-4A85-8623-B93E91F5FD11}" type="slidenum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899500"/>
      </p:ext>
    </p:extLst>
  </p:cSld>
  <p:clrMapOvr>
    <a:masterClrMapping/>
  </p:clrMapOvr>
  <p:transition>
    <p:split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0DAEF-40D9-4371-9AB5-01F99C79B9B2}" type="datetime1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8FA4B-C2CB-458B-BDC1-B5CDA98BD00E}" type="slidenum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754419"/>
      </p:ext>
    </p:extLst>
  </p:cSld>
  <p:clrMapOvr>
    <a:masterClrMapping/>
  </p:clrMapOvr>
  <p:transition>
    <p:split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A8BBB-D019-4731-A584-1839670F05BF}" type="datetime1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9411C-0AE7-4685-B300-19238F21A43D}" type="slidenum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152553"/>
      </p:ext>
    </p:extLst>
  </p:cSld>
  <p:clrMapOvr>
    <a:masterClrMapping/>
  </p:clrMapOvr>
  <p:transition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D4C8BC7-5CF2-458C-BD32-E71382CD57E3}" type="datetimeFigureOut">
              <a:rPr lang="ru-RU" smtClean="0"/>
              <a:t>03.08.2018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58C108-34D2-4AD6-8171-B6A174DFCF5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0F1765-7C7B-4185-BAF0-5797D06C8105}" type="datetime1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24A1F37-C6AC-48CC-BB19-5939D510BCB1}" type="slidenum">
              <a:rPr lang="ru-RU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074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/>
  </p:transition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"/>
            <a:ext cx="9144000" cy="691166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87457" y="1628800"/>
            <a:ext cx="4654416" cy="3046988"/>
          </a:xfrm>
          <a:prstGeom prst="rect">
            <a:avLst/>
          </a:prstGeom>
          <a:noFill/>
          <a:scene3d>
            <a:camera prst="isometricOffAxis2Right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 Днём </a:t>
            </a:r>
          </a:p>
          <a:p>
            <a:pPr algn="ctr"/>
            <a:r>
              <a:rPr lang="ru-RU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знаний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109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57"/>
            <a:ext cx="9138466" cy="68621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17107" y="188640"/>
            <a:ext cx="554461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Если ты с утра проснулся</a:t>
            </a:r>
          </a:p>
          <a:p>
            <a:r>
              <a:rPr lang="ru-RU" sz="3200" dirty="0" smtClean="0"/>
              <a:t>И увидел за окном:</a:t>
            </a:r>
          </a:p>
          <a:p>
            <a:r>
              <a:rPr lang="ru-RU" sz="3200" dirty="0" smtClean="0"/>
              <a:t>Все нарядны и с цветами,</a:t>
            </a:r>
          </a:p>
          <a:p>
            <a:r>
              <a:rPr lang="ru-RU" sz="3200" dirty="0" smtClean="0"/>
              <a:t>И веселья полон дом;</a:t>
            </a:r>
          </a:p>
          <a:p>
            <a:r>
              <a:rPr lang="ru-RU" sz="3200" dirty="0" smtClean="0"/>
              <a:t>Если видишь: по дороге</a:t>
            </a:r>
          </a:p>
          <a:p>
            <a:r>
              <a:rPr lang="ru-RU" sz="3200" dirty="0" smtClean="0"/>
              <a:t>Много школьников идет-</a:t>
            </a:r>
          </a:p>
          <a:p>
            <a:r>
              <a:rPr lang="ru-RU" sz="3200" dirty="0" smtClean="0"/>
              <a:t>Значит, наступила осень,</a:t>
            </a:r>
          </a:p>
          <a:p>
            <a:r>
              <a:rPr lang="ru-RU" sz="3200" dirty="0" smtClean="0"/>
              <a:t>Начался учебный год.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4245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897" y="0"/>
            <a:ext cx="92317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1600" y="1844824"/>
            <a:ext cx="63367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Промчались летние деньки,</a:t>
            </a:r>
          </a:p>
          <a:p>
            <a:r>
              <a:rPr lang="ru-RU" sz="4000" dirty="0" smtClean="0"/>
              <a:t>   За парты вам пора,</a:t>
            </a:r>
          </a:p>
          <a:p>
            <a:r>
              <a:rPr lang="ru-RU" sz="4000" dirty="0" smtClean="0"/>
              <a:t>     Опять вы все- ученики,</a:t>
            </a:r>
          </a:p>
          <a:p>
            <a:r>
              <a:rPr lang="ru-RU" sz="4000" dirty="0" smtClean="0"/>
              <a:t>        Учёба – не игра!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82768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" y="0"/>
            <a:ext cx="9132928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4509120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Там в стране огромной, среди тысяч школ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Есть одна, в которую учиться ты пришёл.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Есть одна, в которой жить нам всем, друзья.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Есть одна такая. Без неё нельзя.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476672"/>
            <a:ext cx="820891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   </a:t>
            </a:r>
            <a:r>
              <a:rPr lang="ru-RU" sz="2400" b="1" dirty="0" smtClean="0">
                <a:solidFill>
                  <a:srgbClr val="FFFF00"/>
                </a:solidFill>
              </a:rPr>
              <a:t>Муниципальное бюджетное общеобразовательное учреждение средняя общеобразовательная школа</a:t>
            </a:r>
          </a:p>
          <a:p>
            <a:pPr algn="ctr"/>
            <a:r>
              <a:rPr lang="ru-RU" sz="2400" b="1" dirty="0" smtClean="0">
                <a:solidFill>
                  <a:srgbClr val="FFFF00"/>
                </a:solidFill>
              </a:rPr>
              <a:t>п. Усть-Уда, </a:t>
            </a:r>
            <a:r>
              <a:rPr lang="en-US" sz="2400" b="1" dirty="0" smtClean="0">
                <a:solidFill>
                  <a:srgbClr val="FFFF00"/>
                </a:solidFill>
              </a:rPr>
              <a:t>2</a:t>
            </a:r>
            <a:r>
              <a:rPr lang="ru-RU" sz="2400" b="1" dirty="0" smtClean="0">
                <a:solidFill>
                  <a:srgbClr val="FFFF00"/>
                </a:solidFill>
              </a:rPr>
              <a:t> «а» класс</a:t>
            </a:r>
            <a:endParaRPr lang="ru-RU" sz="2400" b="1" dirty="0">
              <a:solidFill>
                <a:srgbClr val="FFFF00"/>
              </a:solidFill>
            </a:endParaRPr>
          </a:p>
        </p:txBody>
      </p:sp>
      <p:pic>
        <p:nvPicPr>
          <p:cNvPr id="1026" name="Picture 2" descr="D:\МАМАН\К работе\1 класс2016\Фото\7.12\WP_20161207_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756" y="2204864"/>
            <a:ext cx="439248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829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МАН\К работе\1 класс2016\Фото\Гр.раб.1 кл\Урок техн\WP_20170317_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44624"/>
            <a:ext cx="457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Пословицы  шутят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980728"/>
            <a:ext cx="6013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•</a:t>
            </a:r>
            <a:r>
              <a:rPr lang="ru-RU" sz="3200" b="1" dirty="0" smtClean="0">
                <a:solidFill>
                  <a:schemeClr val="bg1"/>
                </a:solidFill>
              </a:rPr>
              <a:t>Два </a:t>
            </a:r>
            <a:r>
              <a:rPr lang="ru-RU" sz="3200" b="1" dirty="0">
                <a:solidFill>
                  <a:schemeClr val="bg1"/>
                </a:solidFill>
              </a:rPr>
              <a:t>сапога – тара.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511" y="1565503"/>
            <a:ext cx="57485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>
                <a:solidFill>
                  <a:schemeClr val="bg1"/>
                </a:solidFill>
              </a:rPr>
              <a:t>Ус </a:t>
            </a:r>
            <a:r>
              <a:rPr lang="ru-RU" sz="3200" b="1" dirty="0" smtClean="0">
                <a:solidFill>
                  <a:schemeClr val="bg1"/>
                </a:solidFill>
              </a:rPr>
              <a:t> хорошо</a:t>
            </a:r>
            <a:r>
              <a:rPr lang="ru-RU" sz="3200" b="1" dirty="0">
                <a:solidFill>
                  <a:schemeClr val="bg1"/>
                </a:solidFill>
              </a:rPr>
              <a:t>, а </a:t>
            </a:r>
            <a:r>
              <a:rPr lang="ru-RU" sz="3200" b="1" dirty="0" smtClean="0">
                <a:solidFill>
                  <a:schemeClr val="bg1"/>
                </a:solidFill>
              </a:rPr>
              <a:t> два </a:t>
            </a:r>
            <a:r>
              <a:rPr lang="ru-RU" sz="3200" b="1" dirty="0">
                <a:solidFill>
                  <a:schemeClr val="bg1"/>
                </a:solidFill>
              </a:rPr>
              <a:t>– лучше.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496" y="2150278"/>
            <a:ext cx="58036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 smtClean="0">
                <a:solidFill>
                  <a:schemeClr val="bg1"/>
                </a:solidFill>
              </a:rPr>
              <a:t> Трус  своей  лени  боится</a:t>
            </a:r>
            <a:r>
              <a:rPr lang="ru-RU" sz="32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735054"/>
            <a:ext cx="56998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>
                <a:solidFill>
                  <a:schemeClr val="bg1"/>
                </a:solidFill>
              </a:rPr>
              <a:t>Один в золе не воин.</a:t>
            </a:r>
          </a:p>
        </p:txBody>
      </p:sp>
    </p:spTree>
    <p:extLst>
      <p:ext uri="{BB962C8B-B14F-4D97-AF65-F5344CB8AC3E}">
        <p14:creationId xmlns:p14="http://schemas.microsoft.com/office/powerpoint/2010/main" val="280204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88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137" y="0"/>
            <a:ext cx="928827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79712" y="2060848"/>
            <a:ext cx="56886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/>
              <a:t>Я хочу вам пожелать</a:t>
            </a:r>
          </a:p>
          <a:p>
            <a:r>
              <a:rPr lang="ru-RU" sz="2800" b="1" i="1" dirty="0" smtClean="0"/>
              <a:t>Лишь пятёрки получать,</a:t>
            </a:r>
          </a:p>
          <a:p>
            <a:r>
              <a:rPr lang="ru-RU" sz="2800" b="1" i="1" dirty="0" smtClean="0"/>
              <a:t>Книжки добрые любить,</a:t>
            </a:r>
          </a:p>
          <a:p>
            <a:r>
              <a:rPr lang="ru-RU" sz="2800" b="1" i="1" dirty="0" smtClean="0"/>
              <a:t>С математикой дружить.</a:t>
            </a:r>
          </a:p>
          <a:p>
            <a:r>
              <a:rPr lang="ru-RU" sz="2800" b="1" i="1" dirty="0" smtClean="0"/>
              <a:t>От лица Пьеро, Мальвины</a:t>
            </a:r>
          </a:p>
          <a:p>
            <a:r>
              <a:rPr lang="ru-RU" sz="2800" b="1" i="1" dirty="0" smtClean="0"/>
              <a:t>Ваш дружище…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50895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131" y="0"/>
            <a:ext cx="6557737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159576" y="41790"/>
            <a:ext cx="678391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</a:t>
            </a:r>
          </a:p>
          <a:p>
            <a:pPr algn="ctr"/>
            <a:r>
              <a:rPr lang="ru-RU" sz="5400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</a:t>
            </a:r>
          </a:p>
          <a:p>
            <a:pPr algn="ctr"/>
            <a:r>
              <a:rPr lang="ru-RU" sz="5400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</a:t>
            </a:r>
          </a:p>
          <a:p>
            <a:pPr algn="ctr"/>
            <a:r>
              <a:rPr lang="ru-RU" sz="5400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</a:p>
          <a:p>
            <a:pPr algn="ctr"/>
            <a:r>
              <a:rPr lang="ru-RU" sz="5400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</a:t>
            </a:r>
          </a:p>
          <a:p>
            <a:pPr algn="ctr"/>
            <a:r>
              <a:rPr lang="ru-RU" sz="5400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</a:p>
          <a:p>
            <a:pPr algn="ctr"/>
            <a:r>
              <a:rPr lang="ru-RU" sz="5400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</a:t>
            </a:r>
          </a:p>
          <a:p>
            <a:pPr algn="ctr"/>
            <a:r>
              <a:rPr lang="ru-RU" sz="5400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</a:p>
        </p:txBody>
      </p:sp>
    </p:spTree>
    <p:extLst>
      <p:ext uri="{BB962C8B-B14F-4D97-AF65-F5344CB8AC3E}">
        <p14:creationId xmlns:p14="http://schemas.microsoft.com/office/powerpoint/2010/main" val="31286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620688"/>
            <a:ext cx="3946748" cy="5023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96206"/>
            <a:ext cx="3278869" cy="36724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427984" y="2636912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algn="ctr"/>
            <a:r>
              <a:rPr lang="ru-RU" sz="3600" b="1" dirty="0" smtClean="0">
                <a:solidFill>
                  <a:srgbClr val="FFFF00"/>
                </a:solidFill>
              </a:rPr>
              <a:t>Школоведение</a:t>
            </a:r>
            <a:endParaRPr lang="ru-RU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44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cards-1-9-day-of-knowled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3838" y="332656"/>
            <a:ext cx="3012018" cy="2088232"/>
          </a:xfrm>
          <a:prstGeom prst="rect">
            <a:avLst/>
          </a:prstGeom>
        </p:spPr>
      </p:pic>
      <p:pic>
        <p:nvPicPr>
          <p:cNvPr id="11" name="Рисунок 10" descr="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216" y="404664"/>
            <a:ext cx="2270626" cy="2448272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50B00B-1109-4F8F-A634-F5E46F200204}" type="slidenum">
              <a:rPr lang="ru-RU" smtClean="0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10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967335"/>
            <a:ext cx="83192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«Школа — это классное место для ежегодной встречи мальчишек и девчонок от 6 до 10 лет». </a:t>
            </a:r>
          </a:p>
        </p:txBody>
      </p:sp>
      <p:sp>
        <p:nvSpPr>
          <p:cNvPr id="6" name="Прямоугольник 5"/>
          <p:cNvSpPr/>
          <p:nvPr/>
        </p:nvSpPr>
        <p:spPr>
          <a:xfrm rot="489111">
            <a:off x="676944" y="3708015"/>
            <a:ext cx="813567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«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Правила поведения в школе: ученики, как только услышат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звонок,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должны громко закричать: «Ура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!»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765184"/>
      </p:ext>
    </p:extLst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788736-CDE8-4A60-891B-ED29BAB021AC}" type="datetime1">
              <a:rPr lang="ru-RU" smtClean="0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2636D5-9038-4805-B2CA-A81CB0589CE4}" type="slidenum">
              <a:rPr lang="ru-RU" smtClean="0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11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476672"/>
            <a:ext cx="61926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1 </a:t>
            </a:r>
            <a:r>
              <a:rPr lang="ru-RU" sz="3200" b="1" dirty="0" smtClean="0"/>
              <a:t>урок</a:t>
            </a:r>
            <a:endParaRPr lang="en-US" sz="3200" b="1" dirty="0"/>
          </a:p>
          <a:p>
            <a:pPr algn="ctr"/>
            <a:endParaRPr lang="en-US" sz="3200" b="1" dirty="0" smtClean="0"/>
          </a:p>
          <a:p>
            <a:pPr algn="ctr"/>
            <a:r>
              <a:rPr lang="ru-RU" sz="3200" b="1" dirty="0" smtClean="0"/>
              <a:t>Урок </a:t>
            </a:r>
            <a:r>
              <a:rPr lang="en-US" sz="3200" b="1" dirty="0" smtClean="0"/>
              <a:t>  </a:t>
            </a:r>
            <a:r>
              <a:rPr lang="ru-RU" sz="3200" b="1" dirty="0" smtClean="0"/>
              <a:t>ПОЧТЕНИЯ </a:t>
            </a:r>
            <a:endParaRPr lang="ru-RU" sz="32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4944"/>
            <a:ext cx="2733675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76872"/>
            <a:ext cx="286360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1900979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788736-CDE8-4A60-891B-ED29BAB021AC}" type="datetime1">
              <a:rPr lang="ru-RU" smtClean="0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2636D5-9038-4805-B2CA-A81CB0589CE4}" type="slidenum">
              <a:rPr lang="ru-RU" smtClean="0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12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73016"/>
            <a:ext cx="3665984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54" y="1700808"/>
            <a:ext cx="4863517" cy="4397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671" y="241012"/>
            <a:ext cx="3814192" cy="3096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364868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788736-CDE8-4A60-891B-ED29BAB021AC}" type="datetime1">
              <a:rPr lang="ru-RU" smtClean="0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2636D5-9038-4805-B2CA-A81CB0589CE4}" type="slidenum">
              <a:rPr lang="ru-RU" smtClean="0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13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404664"/>
            <a:ext cx="61206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2 </a:t>
            </a:r>
            <a:r>
              <a:rPr lang="ru-RU" sz="3200" b="1" dirty="0" smtClean="0"/>
              <a:t>урок</a:t>
            </a:r>
            <a:endParaRPr lang="en-US" sz="3200" b="1" dirty="0" smtClean="0"/>
          </a:p>
          <a:p>
            <a:pPr algn="ctr"/>
            <a:r>
              <a:rPr lang="ru-RU" sz="3200" b="1" dirty="0" smtClean="0"/>
              <a:t>Урок </a:t>
            </a:r>
            <a:r>
              <a:rPr lang="en-US" sz="3200" b="1" dirty="0" smtClean="0"/>
              <a:t>  </a:t>
            </a:r>
            <a:r>
              <a:rPr lang="ru-RU" sz="3200" b="1" dirty="0" smtClean="0"/>
              <a:t>РИСКОВАНИЯ</a:t>
            </a:r>
            <a:endParaRPr lang="ru-RU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331640" y="1844824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Л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31640" y="2924944"/>
            <a:ext cx="4587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С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92080" y="2132856"/>
            <a:ext cx="4716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В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3501008"/>
            <a:ext cx="5293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Д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199025"/>
      </p:ext>
    </p:extLst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788736-CDE8-4A60-891B-ED29BAB021AC}" type="datetime1">
              <a:rPr lang="ru-RU" smtClean="0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2636D5-9038-4805-B2CA-A81CB0589CE4}" type="slidenum">
              <a:rPr lang="ru-RU" smtClean="0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14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83768" y="548680"/>
            <a:ext cx="354270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3 </a:t>
            </a:r>
            <a:r>
              <a:rPr lang="ru-RU" sz="3200" b="1" dirty="0" smtClean="0"/>
              <a:t>урок</a:t>
            </a:r>
          </a:p>
          <a:p>
            <a:pPr algn="ctr"/>
            <a:r>
              <a:rPr lang="ru-RU" sz="3200" b="1" dirty="0" smtClean="0"/>
              <a:t> Урок   ХОХОТАНИЯ</a:t>
            </a:r>
            <a:endParaRPr lang="ru-RU" sz="32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02" y="2348880"/>
            <a:ext cx="4000386" cy="3217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25898"/>
            <a:ext cx="3455318" cy="2474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100091"/>
            <a:ext cx="3744416" cy="263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9173273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788736-CDE8-4A60-891B-ED29BAB021AC}" type="datetime1">
              <a:rPr lang="ru-RU" smtClean="0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03.08.2018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2636D5-9038-4805-B2CA-A81CB0589CE4}" type="slidenum">
              <a:rPr lang="ru-RU" smtClean="0">
                <a:solidFill>
                  <a:srgbClr val="990000">
                    <a:tint val="75000"/>
                  </a:srgbClr>
                </a:solidFill>
              </a:rPr>
              <a:pPr>
                <a:defRPr/>
              </a:pPr>
              <a:t>15</a:t>
            </a:fld>
            <a:endParaRPr lang="ru-RU">
              <a:solidFill>
                <a:srgbClr val="990000">
                  <a:tint val="75000"/>
                </a:srgb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27784" y="476672"/>
            <a:ext cx="4824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4 </a:t>
            </a:r>
            <a:r>
              <a:rPr lang="ru-RU" sz="3200" b="1" dirty="0" smtClean="0"/>
              <a:t>урок</a:t>
            </a:r>
          </a:p>
          <a:p>
            <a:pPr algn="ctr"/>
            <a:r>
              <a:rPr lang="ru-RU" sz="3200" b="1" dirty="0" smtClean="0"/>
              <a:t>Урок    ПОПРЫГАНИЯ</a:t>
            </a:r>
            <a:endParaRPr lang="ru-RU" sz="3200" b="1" dirty="0"/>
          </a:p>
        </p:txBody>
      </p:sp>
      <p:pic>
        <p:nvPicPr>
          <p:cNvPr id="4098" name="Picture 2" descr="D:\МАМАН\К работе\1 класс2016\Фото\Урок физкультуры\WP_20170215_0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56493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МАМАН\К работе\1 класс2016\Фото\Урок физкультуры\WP_20170215_0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440151"/>
            <a:ext cx="4608512" cy="292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МАМАН\К работе\1 класс2016\Фото\Урок физкультуры\WP_20170215_0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54" y="3789040"/>
            <a:ext cx="4518554" cy="2856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МАМАН\К работе\1 класс2016\Фото\Урок физкультуры\WP_20170215_0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02886"/>
            <a:ext cx="4499992" cy="3028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274150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38"/>
            <a:ext cx="9162793" cy="684396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63688" y="4653136"/>
            <a:ext cx="28177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Шуточный экзамен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46623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413"/>
            <a:ext cx="9036496" cy="678558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3304" y="620688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Сколько этажей в нашей школе?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3304" y="1267019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Сколько ступенек вам надо преодолеть, чтобы попасть в наш класс?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2420889"/>
            <a:ext cx="790262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Сколько предметов вы изучали в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первом классе?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3304" y="3717032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Кроме портфеля, что ещё   возьмёте в школу?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4794250"/>
            <a:ext cx="8262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  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5. Услышав звонок, что нужно сделать?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172" y="690955"/>
            <a:ext cx="841771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89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9" y="-4157"/>
            <a:ext cx="9138466" cy="68621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1560" y="692696"/>
            <a:ext cx="77768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Один</a:t>
            </a:r>
          </a:p>
          <a:p>
            <a:pPr marL="742950" indent="-742950">
              <a:buAutoNum type="arabicPeriod"/>
            </a:pPr>
            <a:r>
              <a:rPr lang="en-US" sz="3600" dirty="0">
                <a:solidFill>
                  <a:schemeClr val="bg1"/>
                </a:solidFill>
              </a:rPr>
              <a:t>5</a:t>
            </a:r>
            <a:r>
              <a:rPr lang="ru-RU" sz="3600" smtClean="0">
                <a:solidFill>
                  <a:schemeClr val="bg1"/>
                </a:solidFill>
              </a:rPr>
              <a:t> ступенек</a:t>
            </a:r>
            <a:endParaRPr lang="ru-RU" sz="3600" dirty="0" smtClean="0">
              <a:solidFill>
                <a:schemeClr val="bg1"/>
              </a:solidFill>
            </a:endParaRPr>
          </a:p>
          <a:p>
            <a:pPr marL="742950" indent="-742950"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Восемь.</a:t>
            </a:r>
            <a:endParaRPr lang="en-US" sz="3600" dirty="0" smtClean="0">
              <a:solidFill>
                <a:schemeClr val="bg1"/>
              </a:solidFill>
            </a:endParaRPr>
          </a:p>
          <a:p>
            <a:pPr marL="742950" indent="-742950"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…</a:t>
            </a:r>
          </a:p>
          <a:p>
            <a:pPr marL="742950" indent="-742950"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Встать.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4434" y="870637"/>
            <a:ext cx="4382201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50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"/>
            <a:ext cx="9143999" cy="68561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04645">
            <a:off x="323528" y="476672"/>
            <a:ext cx="3717180" cy="36297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291530"/>
            <a:ext cx="5616624" cy="43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724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53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раздник детский 1">
  <a:themeElements>
    <a:clrScheme name="Другая 50">
      <a:dk1>
        <a:srgbClr val="99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492</TotalTime>
  <Words>309</Words>
  <Application>Microsoft Office PowerPoint</Application>
  <PresentationFormat>Экран (4:3)</PresentationFormat>
  <Paragraphs>80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Воздушный поток</vt:lpstr>
      <vt:lpstr>Праздник детский 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Тёмич</cp:lastModifiedBy>
  <cp:revision>42</cp:revision>
  <dcterms:created xsi:type="dcterms:W3CDTF">2012-08-09T18:16:01Z</dcterms:created>
  <dcterms:modified xsi:type="dcterms:W3CDTF">2018-08-03T04:34:14Z</dcterms:modified>
  <cp:contentStatus/>
</cp:coreProperties>
</file>