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1" r:id="rId1"/>
  </p:sldMasterIdLst>
  <p:sldIdLst>
    <p:sldId id="256" r:id="rId2"/>
    <p:sldId id="259" r:id="rId3"/>
    <p:sldId id="262" r:id="rId4"/>
    <p:sldId id="257" r:id="rId5"/>
    <p:sldId id="260" r:id="rId6"/>
    <p:sldId id="261" r:id="rId7"/>
    <p:sldId id="263" r:id="rId8"/>
    <p:sldId id="264" r:id="rId9"/>
    <p:sldId id="265" r:id="rId10"/>
    <p:sldId id="266" r:id="rId11"/>
    <p:sldId id="267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4C4C4"/>
    <a:srgbClr val="FCFCFC"/>
    <a:srgbClr val="FAFA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g"/><Relationship Id="rId1" Type="http://schemas.openxmlformats.org/officeDocument/2006/relationships/image" Target="../media/image17.jpeg"/><Relationship Id="rId5" Type="http://schemas.openxmlformats.org/officeDocument/2006/relationships/image" Target="../media/image21.jpeg"/><Relationship Id="rId4" Type="http://schemas.openxmlformats.org/officeDocument/2006/relationships/image" Target="../media/image20.jp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g"/><Relationship Id="rId1" Type="http://schemas.openxmlformats.org/officeDocument/2006/relationships/image" Target="../media/image17.jpeg"/><Relationship Id="rId5" Type="http://schemas.openxmlformats.org/officeDocument/2006/relationships/image" Target="../media/image21.jpeg"/><Relationship Id="rId4" Type="http://schemas.openxmlformats.org/officeDocument/2006/relationships/image" Target="../media/image20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3956402-0A14-4D10-8A03-BF004CDEF900}" type="doc">
      <dgm:prSet loTypeId="urn:microsoft.com/office/officeart/2008/layout/HexagonCluster" loCatId="picture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3B5DD323-B7CB-4339-AF0B-80AA12A051B0}">
      <dgm:prSet phldrT="[Текст]" phldr="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 dirty="0"/>
        </a:p>
      </dgm:t>
    </dgm:pt>
    <dgm:pt modelId="{FDC0C578-6CCA-4C11-965B-74EBF0272D06}" type="parTrans" cxnId="{77228EE8-75CA-4A2D-BCC8-7D0307487CDB}">
      <dgm:prSet/>
      <dgm:spPr/>
      <dgm:t>
        <a:bodyPr/>
        <a:lstStyle/>
        <a:p>
          <a:endParaRPr lang="ru-RU"/>
        </a:p>
      </dgm:t>
    </dgm:pt>
    <dgm:pt modelId="{7770DA04-F768-45D2-9BA3-CBD72A036C7F}" type="sibTrans" cxnId="{77228EE8-75CA-4A2D-BCC8-7D0307487CDB}">
      <dgm:prSet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" b="-8000"/>
          </a:stretch>
        </a:blipFill>
      </dgm:spPr>
      <dgm:t>
        <a:bodyPr/>
        <a:lstStyle/>
        <a:p>
          <a:endParaRPr lang="ru-RU"/>
        </a:p>
      </dgm:t>
    </dgm:pt>
    <dgm:pt modelId="{96C19495-B2AF-437A-925B-80FD478F5A59}">
      <dgm:prSet phldrT="[Текст]" phldr="1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ru-RU" dirty="0"/>
        </a:p>
      </dgm:t>
    </dgm:pt>
    <dgm:pt modelId="{FEB57D91-0581-4159-88F0-742AF9AC67C1}" type="parTrans" cxnId="{96DCAF0E-60B3-4052-8321-03D6B9ADB6F5}">
      <dgm:prSet/>
      <dgm:spPr/>
      <dgm:t>
        <a:bodyPr/>
        <a:lstStyle/>
        <a:p>
          <a:endParaRPr lang="ru-RU"/>
        </a:p>
      </dgm:t>
    </dgm:pt>
    <dgm:pt modelId="{98EA9AFF-F26D-4E40-8AB2-F7EC9289C9D7}" type="sibTrans" cxnId="{96DCAF0E-60B3-4052-8321-03D6B9ADB6F5}">
      <dgm:prSet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" b="-8000"/>
          </a:stretch>
        </a:blipFill>
      </dgm:spPr>
      <dgm:t>
        <a:bodyPr/>
        <a:lstStyle/>
        <a:p>
          <a:endParaRPr lang="ru-RU"/>
        </a:p>
      </dgm:t>
    </dgm:pt>
    <dgm:pt modelId="{49E85B41-13E2-4384-863C-28B6BE86CA79}">
      <dgm:prSet phldrT="[Текст]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ru-RU" dirty="0"/>
        </a:p>
      </dgm:t>
    </dgm:pt>
    <dgm:pt modelId="{84F02E97-71F9-46FE-B259-AD7FA193F78B}" type="parTrans" cxnId="{C61A1D13-C2E3-4C21-BE2F-EBF54C160B95}">
      <dgm:prSet/>
      <dgm:spPr/>
      <dgm:t>
        <a:bodyPr/>
        <a:lstStyle/>
        <a:p>
          <a:endParaRPr lang="ru-RU"/>
        </a:p>
      </dgm:t>
    </dgm:pt>
    <dgm:pt modelId="{DDBD63BD-7A1D-44AD-A801-2893D614FBA6}" type="sibTrans" cxnId="{C61A1D13-C2E3-4C21-BE2F-EBF54C160B95}">
      <dgm:prSet/>
      <dgm:spPr>
        <a:blipFill rotWithShape="1">
          <a:blip xmlns:r="http://schemas.openxmlformats.org/officeDocument/2006/relationships" r:embed="rId5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8D73290C-82B7-46A4-B596-208DBFE47CF1}" type="pres">
      <dgm:prSet presAssocID="{A3956402-0A14-4D10-8A03-BF004CDEF900}" presName="Name0" presStyleCnt="0">
        <dgm:presLayoutVars>
          <dgm:chMax val="21"/>
          <dgm:chPref val="21"/>
        </dgm:presLayoutVars>
      </dgm:prSet>
      <dgm:spPr/>
      <dgm:t>
        <a:bodyPr/>
        <a:lstStyle/>
        <a:p>
          <a:endParaRPr lang="ru-RU"/>
        </a:p>
      </dgm:t>
    </dgm:pt>
    <dgm:pt modelId="{79345C18-53AA-47A0-ADE8-3EFFDABFF8F5}" type="pres">
      <dgm:prSet presAssocID="{3B5DD323-B7CB-4339-AF0B-80AA12A051B0}" presName="text1" presStyleCnt="0"/>
      <dgm:spPr/>
    </dgm:pt>
    <dgm:pt modelId="{758B7661-C1AE-4880-8E44-ACA22A1013F9}" type="pres">
      <dgm:prSet presAssocID="{3B5DD323-B7CB-4339-AF0B-80AA12A051B0}" presName="textRepeatNode" presStyleLbl="alignNode1" presStyleIdx="0" presStyleCnt="3" custScaleY="109542" custLinFactNeighborX="-84992" custLinFactNeighborY="-352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04F0DD-3339-48AF-B4D6-0329FCA2B335}" type="pres">
      <dgm:prSet presAssocID="{3B5DD323-B7CB-4339-AF0B-80AA12A051B0}" presName="textaccent1" presStyleCnt="0"/>
      <dgm:spPr/>
    </dgm:pt>
    <dgm:pt modelId="{618A37FE-35CD-483D-A3A3-8F4DAF1B9503}" type="pres">
      <dgm:prSet presAssocID="{3B5DD323-B7CB-4339-AF0B-80AA12A051B0}" presName="accentRepeatNode" presStyleLbl="solidAlignAcc1" presStyleIdx="0" presStyleCnt="6" custLinFactX="1211545" custLinFactY="-458475" custLinFactNeighborX="1300000" custLinFactNeighborY="-500000"/>
      <dgm:spPr/>
    </dgm:pt>
    <dgm:pt modelId="{171E95D5-92C0-433C-AD7C-774D781DF46D}" type="pres">
      <dgm:prSet presAssocID="{7770DA04-F768-45D2-9BA3-CBD72A036C7F}" presName="image1" presStyleCnt="0"/>
      <dgm:spPr/>
    </dgm:pt>
    <dgm:pt modelId="{3BEC7FD8-0C8F-4520-B59D-B468C7B4F052}" type="pres">
      <dgm:prSet presAssocID="{7770DA04-F768-45D2-9BA3-CBD72A036C7F}" presName="imageRepeatNode" presStyleLbl="alignAcc1" presStyleIdx="0" presStyleCnt="3" custScaleX="114016" custScaleY="125877" custLinFactNeighborX="91369" custLinFactNeighborY="-44889"/>
      <dgm:spPr/>
      <dgm:t>
        <a:bodyPr/>
        <a:lstStyle/>
        <a:p>
          <a:endParaRPr lang="ru-RU"/>
        </a:p>
      </dgm:t>
    </dgm:pt>
    <dgm:pt modelId="{238A0E23-5976-4660-946C-078686A3CBC3}" type="pres">
      <dgm:prSet presAssocID="{7770DA04-F768-45D2-9BA3-CBD72A036C7F}" presName="imageaccent1" presStyleCnt="0"/>
      <dgm:spPr/>
    </dgm:pt>
    <dgm:pt modelId="{0EAF1533-0787-4565-B55C-7C327D1D14A3}" type="pres">
      <dgm:prSet presAssocID="{7770DA04-F768-45D2-9BA3-CBD72A036C7F}" presName="accentRepeatNode" presStyleLbl="solidAlignAcc1" presStyleIdx="1" presStyleCnt="6" custLinFactX="238950" custLinFactY="193176" custLinFactNeighborX="300000" custLinFactNeighborY="200000"/>
      <dgm:spPr/>
    </dgm:pt>
    <dgm:pt modelId="{7ADF6FBF-B512-475F-AEC4-91CBE50E726D}" type="pres">
      <dgm:prSet presAssocID="{96C19495-B2AF-437A-925B-80FD478F5A59}" presName="text2" presStyleCnt="0"/>
      <dgm:spPr/>
    </dgm:pt>
    <dgm:pt modelId="{E38D0669-50F3-4609-B85C-5F9FF3E0389C}" type="pres">
      <dgm:prSet presAssocID="{96C19495-B2AF-437A-925B-80FD478F5A59}" presName="textRepeatNode" presStyleLbl="alignNode1" presStyleIdx="1" presStyleCnt="3" custLinFactNeighborX="-5493" custLinFactNeighborY="5302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BE78EC-AC69-4454-94F8-F51A47A1D3FE}" type="pres">
      <dgm:prSet presAssocID="{96C19495-B2AF-437A-925B-80FD478F5A59}" presName="textaccent2" presStyleCnt="0"/>
      <dgm:spPr/>
    </dgm:pt>
    <dgm:pt modelId="{AED7C7EE-443C-4F82-8459-EDAD6CDC874F}" type="pres">
      <dgm:prSet presAssocID="{96C19495-B2AF-437A-925B-80FD478F5A59}" presName="accentRepeatNode" presStyleLbl="solidAlignAcc1" presStyleIdx="2" presStyleCnt="6" custLinFactX="-812941" custLinFactY="-351582" custLinFactNeighborX="-900000" custLinFactNeighborY="-400000"/>
      <dgm:spPr/>
    </dgm:pt>
    <dgm:pt modelId="{677BACA0-F646-4EC8-AE06-1E52C863FF43}" type="pres">
      <dgm:prSet presAssocID="{98EA9AFF-F26D-4E40-8AB2-F7EC9289C9D7}" presName="image2" presStyleCnt="0"/>
      <dgm:spPr/>
    </dgm:pt>
    <dgm:pt modelId="{CC3DF161-27A3-4E14-A8F0-3167A598639B}" type="pres">
      <dgm:prSet presAssocID="{98EA9AFF-F26D-4E40-8AB2-F7EC9289C9D7}" presName="imageRepeatNode" presStyleLbl="alignAcc1" presStyleIdx="1" presStyleCnt="3" custLinFactNeighborX="70876" custLinFactNeighborY="-2037"/>
      <dgm:spPr/>
      <dgm:t>
        <a:bodyPr/>
        <a:lstStyle/>
        <a:p>
          <a:endParaRPr lang="ru-RU"/>
        </a:p>
      </dgm:t>
    </dgm:pt>
    <dgm:pt modelId="{A71321BD-7502-47F6-9978-80C1A05889E3}" type="pres">
      <dgm:prSet presAssocID="{98EA9AFF-F26D-4E40-8AB2-F7EC9289C9D7}" presName="imageaccent2" presStyleCnt="0"/>
      <dgm:spPr/>
    </dgm:pt>
    <dgm:pt modelId="{7F5F3A1B-5763-4AE9-95CB-FF70A26F2A48}" type="pres">
      <dgm:prSet presAssocID="{98EA9AFF-F26D-4E40-8AB2-F7EC9289C9D7}" presName="accentRepeatNode" presStyleLbl="solidAlignAcc1" presStyleIdx="3" presStyleCnt="6" custLinFactX="-179684" custLinFactY="-400000" custLinFactNeighborX="-200000" custLinFactNeighborY="-431992"/>
      <dgm:spPr/>
    </dgm:pt>
    <dgm:pt modelId="{1CBB7B8D-B356-4204-8567-858235F3CBDF}" type="pres">
      <dgm:prSet presAssocID="{49E85B41-13E2-4384-863C-28B6BE86CA79}" presName="text3" presStyleCnt="0"/>
      <dgm:spPr/>
    </dgm:pt>
    <dgm:pt modelId="{CD512C8C-4454-418E-B85F-76B62ABDA7F3}" type="pres">
      <dgm:prSet presAssocID="{49E85B41-13E2-4384-863C-28B6BE86CA79}" presName="textRepeatNode" presStyleLbl="alignNode1" presStyleIdx="2" presStyleCnt="3" custScaleY="129383" custLinFactX="-66153" custLinFactNeighborX="-100000" custLinFactNeighborY="775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B6F5F3-BB40-4E2E-AD4F-5C3FDB8DF43D}" type="pres">
      <dgm:prSet presAssocID="{49E85B41-13E2-4384-863C-28B6BE86CA79}" presName="textaccent3" presStyleCnt="0"/>
      <dgm:spPr/>
    </dgm:pt>
    <dgm:pt modelId="{A3D7D999-0075-4F67-B44E-E528EA762275}" type="pres">
      <dgm:prSet presAssocID="{49E85B41-13E2-4384-863C-28B6BE86CA79}" presName="accentRepeatNode" presStyleLbl="solidAlignAcc1" presStyleIdx="4" presStyleCnt="6" custLinFactX="500000" custLinFactY="800000" custLinFactNeighborX="515064" custLinFactNeighborY="808489"/>
      <dgm:spPr/>
    </dgm:pt>
    <dgm:pt modelId="{D5C17101-E543-4E19-810A-AD9A57A1280D}" type="pres">
      <dgm:prSet presAssocID="{DDBD63BD-7A1D-44AD-A801-2893D614FBA6}" presName="image3" presStyleCnt="0"/>
      <dgm:spPr/>
    </dgm:pt>
    <dgm:pt modelId="{092CA473-621F-497C-9B07-708D5D481D7C}" type="pres">
      <dgm:prSet presAssocID="{DDBD63BD-7A1D-44AD-A801-2893D614FBA6}" presName="imageRepeatNode" presStyleLbl="alignAcc1" presStyleIdx="2" presStyleCnt="3" custScaleY="130370" custLinFactNeighborX="77830" custLinFactNeighborY="67846"/>
      <dgm:spPr/>
      <dgm:t>
        <a:bodyPr/>
        <a:lstStyle/>
        <a:p>
          <a:endParaRPr lang="ru-RU"/>
        </a:p>
      </dgm:t>
    </dgm:pt>
    <dgm:pt modelId="{2E1C7039-9591-4CDA-A75F-7A59FA46D075}" type="pres">
      <dgm:prSet presAssocID="{DDBD63BD-7A1D-44AD-A801-2893D614FBA6}" presName="imageaccent3" presStyleCnt="0"/>
      <dgm:spPr/>
    </dgm:pt>
    <dgm:pt modelId="{745CA4A1-F01B-4D43-9945-40D36B7AF734}" type="pres">
      <dgm:prSet presAssocID="{DDBD63BD-7A1D-44AD-A801-2893D614FBA6}" presName="accentRepeatNode" presStyleLbl="solidAlignAcc1" presStyleIdx="5" presStyleCnt="6" custLinFactX="1000000" custLinFactY="853682" custLinFactNeighborX="1032137" custLinFactNeighborY="900000"/>
      <dgm:spPr/>
      <dgm:t>
        <a:bodyPr/>
        <a:lstStyle/>
        <a:p>
          <a:endParaRPr lang="ru-RU"/>
        </a:p>
      </dgm:t>
    </dgm:pt>
  </dgm:ptLst>
  <dgm:cxnLst>
    <dgm:cxn modelId="{18AAC63F-B326-4F69-B7DF-7D9CA509C428}" type="presOf" srcId="{98EA9AFF-F26D-4E40-8AB2-F7EC9289C9D7}" destId="{CC3DF161-27A3-4E14-A8F0-3167A598639B}" srcOrd="0" destOrd="0" presId="urn:microsoft.com/office/officeart/2008/layout/HexagonCluster"/>
    <dgm:cxn modelId="{77228EE8-75CA-4A2D-BCC8-7D0307487CDB}" srcId="{A3956402-0A14-4D10-8A03-BF004CDEF900}" destId="{3B5DD323-B7CB-4339-AF0B-80AA12A051B0}" srcOrd="0" destOrd="0" parTransId="{FDC0C578-6CCA-4C11-965B-74EBF0272D06}" sibTransId="{7770DA04-F768-45D2-9BA3-CBD72A036C7F}"/>
    <dgm:cxn modelId="{CF8570F0-76D9-4C74-AE25-2CD69CE7E89D}" type="presOf" srcId="{DDBD63BD-7A1D-44AD-A801-2893D614FBA6}" destId="{092CA473-621F-497C-9B07-708D5D481D7C}" srcOrd="0" destOrd="0" presId="urn:microsoft.com/office/officeart/2008/layout/HexagonCluster"/>
    <dgm:cxn modelId="{96DCAF0E-60B3-4052-8321-03D6B9ADB6F5}" srcId="{A3956402-0A14-4D10-8A03-BF004CDEF900}" destId="{96C19495-B2AF-437A-925B-80FD478F5A59}" srcOrd="1" destOrd="0" parTransId="{FEB57D91-0581-4159-88F0-742AF9AC67C1}" sibTransId="{98EA9AFF-F26D-4E40-8AB2-F7EC9289C9D7}"/>
    <dgm:cxn modelId="{436074E1-B2F1-4622-9983-A2F35C17B923}" type="presOf" srcId="{96C19495-B2AF-437A-925B-80FD478F5A59}" destId="{E38D0669-50F3-4609-B85C-5F9FF3E0389C}" srcOrd="0" destOrd="0" presId="urn:microsoft.com/office/officeart/2008/layout/HexagonCluster"/>
    <dgm:cxn modelId="{C61A1D13-C2E3-4C21-BE2F-EBF54C160B95}" srcId="{A3956402-0A14-4D10-8A03-BF004CDEF900}" destId="{49E85B41-13E2-4384-863C-28B6BE86CA79}" srcOrd="2" destOrd="0" parTransId="{84F02E97-71F9-46FE-B259-AD7FA193F78B}" sibTransId="{DDBD63BD-7A1D-44AD-A801-2893D614FBA6}"/>
    <dgm:cxn modelId="{17F64E83-2F16-49CE-A138-44A17F924EA4}" type="presOf" srcId="{7770DA04-F768-45D2-9BA3-CBD72A036C7F}" destId="{3BEC7FD8-0C8F-4520-B59D-B468C7B4F052}" srcOrd="0" destOrd="0" presId="urn:microsoft.com/office/officeart/2008/layout/HexagonCluster"/>
    <dgm:cxn modelId="{177DF773-F281-4ACD-80D5-5441AB8BC10B}" type="presOf" srcId="{A3956402-0A14-4D10-8A03-BF004CDEF900}" destId="{8D73290C-82B7-46A4-B596-208DBFE47CF1}" srcOrd="0" destOrd="0" presId="urn:microsoft.com/office/officeart/2008/layout/HexagonCluster"/>
    <dgm:cxn modelId="{058609B6-7251-491E-9D4C-FBEC467C0F50}" type="presOf" srcId="{3B5DD323-B7CB-4339-AF0B-80AA12A051B0}" destId="{758B7661-C1AE-4880-8E44-ACA22A1013F9}" srcOrd="0" destOrd="0" presId="urn:microsoft.com/office/officeart/2008/layout/HexagonCluster"/>
    <dgm:cxn modelId="{345886B6-4F47-4070-8EE8-457B615904B9}" type="presOf" srcId="{49E85B41-13E2-4384-863C-28B6BE86CA79}" destId="{CD512C8C-4454-418E-B85F-76B62ABDA7F3}" srcOrd="0" destOrd="0" presId="urn:microsoft.com/office/officeart/2008/layout/HexagonCluster"/>
    <dgm:cxn modelId="{0E10CEAB-F790-4094-9462-640432CE84E3}" type="presParOf" srcId="{8D73290C-82B7-46A4-B596-208DBFE47CF1}" destId="{79345C18-53AA-47A0-ADE8-3EFFDABFF8F5}" srcOrd="0" destOrd="0" presId="urn:microsoft.com/office/officeart/2008/layout/HexagonCluster"/>
    <dgm:cxn modelId="{28B363DB-6F74-4178-8139-D5F1500BD66E}" type="presParOf" srcId="{79345C18-53AA-47A0-ADE8-3EFFDABFF8F5}" destId="{758B7661-C1AE-4880-8E44-ACA22A1013F9}" srcOrd="0" destOrd="0" presId="urn:microsoft.com/office/officeart/2008/layout/HexagonCluster"/>
    <dgm:cxn modelId="{DC23E13C-5292-4F5A-9A4C-C8DD95AC581F}" type="presParOf" srcId="{8D73290C-82B7-46A4-B596-208DBFE47CF1}" destId="{7C04F0DD-3339-48AF-B4D6-0329FCA2B335}" srcOrd="1" destOrd="0" presId="urn:microsoft.com/office/officeart/2008/layout/HexagonCluster"/>
    <dgm:cxn modelId="{4D8F51CD-6FAD-4D9B-B498-33FF10D52033}" type="presParOf" srcId="{7C04F0DD-3339-48AF-B4D6-0329FCA2B335}" destId="{618A37FE-35CD-483D-A3A3-8F4DAF1B9503}" srcOrd="0" destOrd="0" presId="urn:microsoft.com/office/officeart/2008/layout/HexagonCluster"/>
    <dgm:cxn modelId="{71E1DA51-B15A-48A4-974F-FF300ACB2343}" type="presParOf" srcId="{8D73290C-82B7-46A4-B596-208DBFE47CF1}" destId="{171E95D5-92C0-433C-AD7C-774D781DF46D}" srcOrd="2" destOrd="0" presId="urn:microsoft.com/office/officeart/2008/layout/HexagonCluster"/>
    <dgm:cxn modelId="{CF31CA5F-DCA1-4E1C-925A-FCBF25AC54AE}" type="presParOf" srcId="{171E95D5-92C0-433C-AD7C-774D781DF46D}" destId="{3BEC7FD8-0C8F-4520-B59D-B468C7B4F052}" srcOrd="0" destOrd="0" presId="urn:microsoft.com/office/officeart/2008/layout/HexagonCluster"/>
    <dgm:cxn modelId="{F27FAFAC-C867-44E1-BB21-76E991EAFA24}" type="presParOf" srcId="{8D73290C-82B7-46A4-B596-208DBFE47CF1}" destId="{238A0E23-5976-4660-946C-078686A3CBC3}" srcOrd="3" destOrd="0" presId="urn:microsoft.com/office/officeart/2008/layout/HexagonCluster"/>
    <dgm:cxn modelId="{34AC6F0E-EA40-4736-990D-B65DB817B72E}" type="presParOf" srcId="{238A0E23-5976-4660-946C-078686A3CBC3}" destId="{0EAF1533-0787-4565-B55C-7C327D1D14A3}" srcOrd="0" destOrd="0" presId="urn:microsoft.com/office/officeart/2008/layout/HexagonCluster"/>
    <dgm:cxn modelId="{EA216B96-71E8-4339-A10C-F3A682EC4B78}" type="presParOf" srcId="{8D73290C-82B7-46A4-B596-208DBFE47CF1}" destId="{7ADF6FBF-B512-475F-AEC4-91CBE50E726D}" srcOrd="4" destOrd="0" presId="urn:microsoft.com/office/officeart/2008/layout/HexagonCluster"/>
    <dgm:cxn modelId="{9BB9B576-B302-416A-9BFD-3BA2E7692748}" type="presParOf" srcId="{7ADF6FBF-B512-475F-AEC4-91CBE50E726D}" destId="{E38D0669-50F3-4609-B85C-5F9FF3E0389C}" srcOrd="0" destOrd="0" presId="urn:microsoft.com/office/officeart/2008/layout/HexagonCluster"/>
    <dgm:cxn modelId="{5DBBCAF4-38F8-4B31-B811-E533EDB1D99D}" type="presParOf" srcId="{8D73290C-82B7-46A4-B596-208DBFE47CF1}" destId="{89BE78EC-AC69-4454-94F8-F51A47A1D3FE}" srcOrd="5" destOrd="0" presId="urn:microsoft.com/office/officeart/2008/layout/HexagonCluster"/>
    <dgm:cxn modelId="{91B6F3D5-FB6D-48E8-BF5D-698F7D07BD7E}" type="presParOf" srcId="{89BE78EC-AC69-4454-94F8-F51A47A1D3FE}" destId="{AED7C7EE-443C-4F82-8459-EDAD6CDC874F}" srcOrd="0" destOrd="0" presId="urn:microsoft.com/office/officeart/2008/layout/HexagonCluster"/>
    <dgm:cxn modelId="{05E1515E-B74B-4FC4-ADBA-45E70FE128F9}" type="presParOf" srcId="{8D73290C-82B7-46A4-B596-208DBFE47CF1}" destId="{677BACA0-F646-4EC8-AE06-1E52C863FF43}" srcOrd="6" destOrd="0" presId="urn:microsoft.com/office/officeart/2008/layout/HexagonCluster"/>
    <dgm:cxn modelId="{1E422C3C-F82A-4659-B2AE-9A85839DB5D1}" type="presParOf" srcId="{677BACA0-F646-4EC8-AE06-1E52C863FF43}" destId="{CC3DF161-27A3-4E14-A8F0-3167A598639B}" srcOrd="0" destOrd="0" presId="urn:microsoft.com/office/officeart/2008/layout/HexagonCluster"/>
    <dgm:cxn modelId="{3247E545-0E1E-469C-B8BA-8BBA2914ABCF}" type="presParOf" srcId="{8D73290C-82B7-46A4-B596-208DBFE47CF1}" destId="{A71321BD-7502-47F6-9978-80C1A05889E3}" srcOrd="7" destOrd="0" presId="urn:microsoft.com/office/officeart/2008/layout/HexagonCluster"/>
    <dgm:cxn modelId="{63F3FFE8-7573-444B-9801-A86560990CFA}" type="presParOf" srcId="{A71321BD-7502-47F6-9978-80C1A05889E3}" destId="{7F5F3A1B-5763-4AE9-95CB-FF70A26F2A48}" srcOrd="0" destOrd="0" presId="urn:microsoft.com/office/officeart/2008/layout/HexagonCluster"/>
    <dgm:cxn modelId="{115FC353-520B-4A9B-BD96-3DE296AE307F}" type="presParOf" srcId="{8D73290C-82B7-46A4-B596-208DBFE47CF1}" destId="{1CBB7B8D-B356-4204-8567-858235F3CBDF}" srcOrd="8" destOrd="0" presId="urn:microsoft.com/office/officeart/2008/layout/HexagonCluster"/>
    <dgm:cxn modelId="{2E3352DE-535B-4233-B26F-123BDEF9D840}" type="presParOf" srcId="{1CBB7B8D-B356-4204-8567-858235F3CBDF}" destId="{CD512C8C-4454-418E-B85F-76B62ABDA7F3}" srcOrd="0" destOrd="0" presId="urn:microsoft.com/office/officeart/2008/layout/HexagonCluster"/>
    <dgm:cxn modelId="{E9F63E26-146C-4EED-8D2F-C484CCF0A220}" type="presParOf" srcId="{8D73290C-82B7-46A4-B596-208DBFE47CF1}" destId="{BCB6F5F3-BB40-4E2E-AD4F-5C3FDB8DF43D}" srcOrd="9" destOrd="0" presId="urn:microsoft.com/office/officeart/2008/layout/HexagonCluster"/>
    <dgm:cxn modelId="{BAD66DD5-1337-4313-A641-77815C49D46A}" type="presParOf" srcId="{BCB6F5F3-BB40-4E2E-AD4F-5C3FDB8DF43D}" destId="{A3D7D999-0075-4F67-B44E-E528EA762275}" srcOrd="0" destOrd="0" presId="urn:microsoft.com/office/officeart/2008/layout/HexagonCluster"/>
    <dgm:cxn modelId="{AA10F2B7-F0B2-4E57-BE90-92AB5EDDCBE2}" type="presParOf" srcId="{8D73290C-82B7-46A4-B596-208DBFE47CF1}" destId="{D5C17101-E543-4E19-810A-AD9A57A1280D}" srcOrd="10" destOrd="0" presId="urn:microsoft.com/office/officeart/2008/layout/HexagonCluster"/>
    <dgm:cxn modelId="{6A1267E5-9CA6-473B-80CD-627861FA45B4}" type="presParOf" srcId="{D5C17101-E543-4E19-810A-AD9A57A1280D}" destId="{092CA473-621F-497C-9B07-708D5D481D7C}" srcOrd="0" destOrd="0" presId="urn:microsoft.com/office/officeart/2008/layout/HexagonCluster"/>
    <dgm:cxn modelId="{B3229E74-8689-4441-A267-27AE0DA1D816}" type="presParOf" srcId="{8D73290C-82B7-46A4-B596-208DBFE47CF1}" destId="{2E1C7039-9591-4CDA-A75F-7A59FA46D075}" srcOrd="11" destOrd="0" presId="urn:microsoft.com/office/officeart/2008/layout/HexagonCluster"/>
    <dgm:cxn modelId="{F24A37EC-C8D5-4070-8E88-AEA1C81D65BF}" type="presParOf" srcId="{2E1C7039-9591-4CDA-A75F-7A59FA46D075}" destId="{745CA4A1-F01B-4D43-9945-40D36B7AF734}" srcOrd="0" destOrd="0" presId="urn:microsoft.com/office/officeart/2008/layout/HexagonCluster"/>
  </dgm:cxnLst>
  <dgm:bg>
    <a:solidFill>
      <a:schemeClr val="accent3">
        <a:lumMod val="20000"/>
        <a:lumOff val="80000"/>
      </a:schemeClr>
    </a:solidFill>
  </dgm:bg>
  <dgm:whole>
    <a:ln>
      <a:solidFill>
        <a:srgbClr val="00B0F0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8B7661-C1AE-4880-8E44-ACA22A1013F9}">
      <dsp:nvSpPr>
        <dsp:cNvPr id="0" name=""/>
        <dsp:cNvSpPr/>
      </dsp:nvSpPr>
      <dsp:spPr>
        <a:xfrm>
          <a:off x="2391536" y="2023951"/>
          <a:ext cx="1457033" cy="1376085"/>
        </a:xfrm>
        <a:prstGeom prst="hexagon">
          <a:avLst>
            <a:gd name="adj" fmla="val 25000"/>
            <a:gd name="vf" fmla="val 11547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4290" rIns="0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700" kern="1200" dirty="0"/>
        </a:p>
      </dsp:txBody>
      <dsp:txXfrm>
        <a:off x="2627629" y="2246928"/>
        <a:ext cx="984847" cy="930131"/>
      </dsp:txXfrm>
    </dsp:sp>
    <dsp:sp modelId="{618A37FE-35CD-483D-A3A3-8F4DAF1B9503}">
      <dsp:nvSpPr>
        <dsp:cNvPr id="0" name=""/>
        <dsp:cNvSpPr/>
      </dsp:nvSpPr>
      <dsp:spPr>
        <a:xfrm>
          <a:off x="7952250" y="1273489"/>
          <a:ext cx="170592" cy="147028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BEC7FD8-0C8F-4520-B59D-B468C7B4F052}">
      <dsp:nvSpPr>
        <dsp:cNvPr id="0" name=""/>
        <dsp:cNvSpPr/>
      </dsp:nvSpPr>
      <dsp:spPr>
        <a:xfrm>
          <a:off x="3613588" y="726951"/>
          <a:ext cx="1661251" cy="1581288"/>
        </a:xfrm>
        <a:prstGeom prst="hexagon">
          <a:avLst>
            <a:gd name="adj" fmla="val 25000"/>
            <a:gd name="vf" fmla="val 11547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" b="-8000"/>
          </a:stretch>
        </a:blipFill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EAF1533-0787-4565-B55C-7C327D1D14A3}">
      <dsp:nvSpPr>
        <dsp:cNvPr id="0" name=""/>
        <dsp:cNvSpPr/>
      </dsp:nvSpPr>
      <dsp:spPr>
        <a:xfrm>
          <a:off x="4295750" y="3121742"/>
          <a:ext cx="170592" cy="147028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hueOff val="-2465633"/>
              <a:satOff val="2512"/>
              <a:lumOff val="-47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38D0669-50F3-4609-B85C-5F9FF3E0389C}">
      <dsp:nvSpPr>
        <dsp:cNvPr id="0" name=""/>
        <dsp:cNvSpPr/>
      </dsp:nvSpPr>
      <dsp:spPr>
        <a:xfrm>
          <a:off x="4791194" y="2062718"/>
          <a:ext cx="1457033" cy="1256217"/>
        </a:xfrm>
        <a:prstGeom prst="hexagon">
          <a:avLst>
            <a:gd name="adj" fmla="val 25000"/>
            <a:gd name="vf" fmla="val 11547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15875" cap="flat" cmpd="sng" algn="ctr">
          <a:solidFill>
            <a:schemeClr val="accent3">
              <a:hueOff val="-6164083"/>
              <a:satOff val="6281"/>
              <a:lumOff val="-117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4290" rIns="0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700" kern="1200" dirty="0"/>
        </a:p>
      </dsp:txBody>
      <dsp:txXfrm>
        <a:off x="5017298" y="2257659"/>
        <a:ext cx="1004825" cy="866335"/>
      </dsp:txXfrm>
    </dsp:sp>
    <dsp:sp modelId="{AED7C7EE-443C-4F82-8459-EDAD6CDC874F}">
      <dsp:nvSpPr>
        <dsp:cNvPr id="0" name=""/>
        <dsp:cNvSpPr/>
      </dsp:nvSpPr>
      <dsp:spPr>
        <a:xfrm>
          <a:off x="2945157" y="1422355"/>
          <a:ext cx="170592" cy="147028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hueOff val="-4931266"/>
              <a:satOff val="5025"/>
              <a:lumOff val="-94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C3DF161-27A3-4E14-A8F0-3167A598639B}">
      <dsp:nvSpPr>
        <dsp:cNvPr id="0" name=""/>
        <dsp:cNvSpPr/>
      </dsp:nvSpPr>
      <dsp:spPr>
        <a:xfrm>
          <a:off x="7145247" y="2102540"/>
          <a:ext cx="1457033" cy="1256217"/>
        </a:xfrm>
        <a:prstGeom prst="hexagon">
          <a:avLst>
            <a:gd name="adj" fmla="val 25000"/>
            <a:gd name="vf" fmla="val 115470"/>
          </a:avLst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" b="-8000"/>
          </a:stretch>
        </a:blipFill>
        <a:ln w="15875" cap="flat" cmpd="sng" algn="ctr">
          <a:solidFill>
            <a:schemeClr val="accent3">
              <a:hueOff val="-6164083"/>
              <a:satOff val="6281"/>
              <a:lumOff val="-117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F5F3A1B-5763-4AE9-95CB-FF70A26F2A48}">
      <dsp:nvSpPr>
        <dsp:cNvPr id="0" name=""/>
        <dsp:cNvSpPr/>
      </dsp:nvSpPr>
      <dsp:spPr>
        <a:xfrm>
          <a:off x="5502700" y="1459455"/>
          <a:ext cx="170592" cy="147028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hueOff val="-7396900"/>
              <a:satOff val="7537"/>
              <a:lumOff val="-141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D512C8C-4454-418E-B85F-76B62ABDA7F3}">
      <dsp:nvSpPr>
        <dsp:cNvPr id="0" name=""/>
        <dsp:cNvSpPr/>
      </dsp:nvSpPr>
      <dsp:spPr>
        <a:xfrm>
          <a:off x="1208993" y="664604"/>
          <a:ext cx="1457033" cy="1625331"/>
        </a:xfrm>
        <a:prstGeom prst="hexagon">
          <a:avLst>
            <a:gd name="adj" fmla="val 25000"/>
            <a:gd name="vf" fmla="val 11547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15875" cap="flat" cmpd="sng" algn="ctr">
          <a:solidFill>
            <a:schemeClr val="accent3">
              <a:hueOff val="-12328166"/>
              <a:satOff val="12562"/>
              <a:lumOff val="-235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1280" rIns="0" bIns="81280" numCol="1" spcCol="1270" anchor="ctr" anchorCtr="0">
          <a:noAutofit/>
        </a:bodyPr>
        <a:lstStyle/>
        <a:p>
          <a:pPr lvl="0" algn="ctr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400" kern="1200" dirty="0"/>
        </a:p>
      </dsp:txBody>
      <dsp:txXfrm>
        <a:off x="1451832" y="935493"/>
        <a:ext cx="971355" cy="1083554"/>
      </dsp:txXfrm>
    </dsp:sp>
    <dsp:sp modelId="{A3D7D999-0075-4F67-B44E-E528EA762275}">
      <dsp:nvSpPr>
        <dsp:cNvPr id="0" name=""/>
        <dsp:cNvSpPr/>
      </dsp:nvSpPr>
      <dsp:spPr>
        <a:xfrm>
          <a:off x="6349294" y="3143925"/>
          <a:ext cx="170592" cy="147028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hueOff val="-9862533"/>
              <a:satOff val="10050"/>
              <a:lumOff val="-188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2CA473-621F-497C-9B07-708D5D481D7C}">
      <dsp:nvSpPr>
        <dsp:cNvPr id="0" name=""/>
        <dsp:cNvSpPr/>
      </dsp:nvSpPr>
      <dsp:spPr>
        <a:xfrm>
          <a:off x="6005238" y="726947"/>
          <a:ext cx="1457033" cy="1637730"/>
        </a:xfrm>
        <a:prstGeom prst="hexagon">
          <a:avLst>
            <a:gd name="adj" fmla="val 25000"/>
            <a:gd name="vf" fmla="val 115470"/>
          </a:avLst>
        </a:prstGeom>
        <a:blipFill rotWithShape="1">
          <a:blip xmlns:r="http://schemas.openxmlformats.org/officeDocument/2006/relationships" r:embed="rId5"/>
          <a:stretch>
            <a:fillRect/>
          </a:stretch>
        </a:blipFill>
        <a:ln w="15875" cap="flat" cmpd="sng" algn="ctr">
          <a:solidFill>
            <a:schemeClr val="accent3">
              <a:hueOff val="-12328166"/>
              <a:satOff val="12562"/>
              <a:lumOff val="-235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45CA4A1-F01B-4D43-9945-40D36B7AF734}">
      <dsp:nvSpPr>
        <dsp:cNvPr id="0" name=""/>
        <dsp:cNvSpPr/>
      </dsp:nvSpPr>
      <dsp:spPr>
        <a:xfrm>
          <a:off x="8380933" y="3171907"/>
          <a:ext cx="170592" cy="147028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hueOff val="-12328166"/>
              <a:satOff val="12562"/>
              <a:lumOff val="-235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exagonCluster">
  <dgm:title val=""/>
  <dgm:desc val=""/>
  <dgm:catLst>
    <dgm:cat type="picture" pri="21000"/>
    <dgm:cat type="relationship" pri="3200"/>
    <dgm:cat type="pictureconvert" pri="21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clrData>
  <dgm:layoutNode name="Name0">
    <dgm:varLst>
      <dgm:chMax val="21"/>
      <dgm:chPref val="21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alg type="composite">
          <dgm:param type="ar" val="1.3871"/>
        </dgm:alg>
        <dgm:constrLst>
          <dgm:constr type="primFontSz" for="des" ptType="node" op="equ" val="65"/>
          <dgm:constr type="l" for="ch" forName="text1" refType="w" fact="0.4525"/>
          <dgm:constr type="t" for="ch" forName="text1" refType="h" fact="0.346"/>
          <dgm:constr type="w" for="ch" forName="text1" refType="w" fact="0.5475"/>
          <dgm:constr type="h" for="ch" forName="text1" refType="h" fact="0.654"/>
          <dgm:constr type="l" for="ch" forName="textaccent1" refType="w" fact="0.4652"/>
          <dgm:constr type="t" for="ch" forName="textaccent1" refType="h" fact="0.6348"/>
          <dgm:constr type="w" for="ch" forName="textaccent1" refType="w" fact="0.0639"/>
          <dgm:constr type="h" for="ch" forName="textaccent1" refType="h" fact="0.0765"/>
          <dgm:constr type="l" for="ch" forName="image1" refType="w" fact="0"/>
          <dgm:constr type="t" for="ch" forName="image1" refType="h" fact="0"/>
          <dgm:constr type="w" for="ch" forName="image1" refType="w" fact="0.5468"/>
          <dgm:constr type="h" for="ch" forName="image1" refType="h" fact="0.6538"/>
          <dgm:constr type="l" for="ch" forName="imageaccent1" refType="w" fact="0.3702"/>
          <dgm:constr type="t" for="ch" forName="imageaccent1" refType="h" fact="0.5633"/>
          <dgm:constr type="w" for="ch" forName="imageaccent1" refType="w" fact="0.0639"/>
          <dgm:constr type="h" for="ch" forName="imageaccent1" refType="h" fact="0.0765"/>
        </dgm:constrLst>
      </dgm:if>
      <dgm:if name="Name3" axis="ch" ptType="node" func="cnt" op="equ" val="2">
        <dgm:alg type="composite">
          <dgm:param type="ar" val="2.6443"/>
        </dgm:alg>
        <dgm:constrLst>
          <dgm:constr type="primFontSz" for="des" ptType="node" op="equ" val="65"/>
          <dgm:constr type="l" for="ch" forName="text1" refType="w" fact="0.2383"/>
          <dgm:constr type="t" for="ch" forName="text1" refType="h" fact="0.3501"/>
          <dgm:constr type="w" for="ch" forName="text1" refType="w" fact="0.285"/>
          <dgm:constr type="h" for="ch" forName="text1" refType="h" fact="0.6499"/>
          <dgm:constr type="l" for="ch" forName="textaccent1" refType="w" fact="0.2472"/>
          <dgm:constr type="t" for="ch" forName="textaccent1" refType="h" fact="0.6371"/>
          <dgm:constr type="w" for="ch" forName="textaccent1" refType="w" fact="0.0333"/>
          <dgm:constr type="h" for="ch" forName="textaccent1" refType="h" fact="0.076"/>
          <dgm:constr type="l" for="ch" forName="image1" refType="w" fact="0"/>
          <dgm:constr type="t" for="ch" forName="image1" refType="h" fact="0"/>
          <dgm:constr type="w" for="ch" forName="image1" refType="w" fact="0.285"/>
          <dgm:constr type="h" for="ch" forName="image1" refType="h" fact="0.6499"/>
          <dgm:constr type="l" for="ch" forName="imageaccent1" refType="w" fact="0.1942"/>
          <dgm:constr type="t" for="ch" forName="imageaccent1" refType="h" fact="0.5602"/>
          <dgm:constr type="w" for="ch" forName="imageaccent1" refType="w" fact="0.0333"/>
          <dgm:constr type="h" for="ch" forName="imageaccent1" refType="h" fact="0.076"/>
          <dgm:constr type="l" for="ch" forName="text2" refType="w" fact="0.4767"/>
          <dgm:constr type="t" for="ch" forName="text2" refType="h" fact="0"/>
          <dgm:constr type="w" for="ch" forName="text2" refType="w" fact="0.285"/>
          <dgm:constr type="h" for="ch" forName="text2" refType="h" fact="0.6499"/>
          <dgm:constr type="l" for="ch" forName="textaccent2" refType="w" fact="0.6709"/>
          <dgm:constr type="t" for="ch" forName="textaccent2" refType="h" fact="0.5602"/>
          <dgm:constr type="w" for="ch" forName="textaccent2" refType="w" fact="0.0333"/>
          <dgm:constr type="h" for="ch" forName="textaccent2" refType="h" fact="0.076"/>
          <dgm:constr type="l" for="ch" forName="image2" refType="w" fact="0.715"/>
          <dgm:constr type="t" for="ch" forName="image2" refType="h" fact="0.3501"/>
          <dgm:constr type="w" for="ch" forName="image2" refType="w" fact="0.285"/>
          <dgm:constr type="h" for="ch" forName="image2" refType="h" fact="0.6499"/>
          <dgm:constr type="l" for="ch" forName="imageaccent2" refType="w" fact="0.7239"/>
          <dgm:constr type="t" for="ch" forName="imageaccent2" refType="h" fact="0.6371"/>
          <dgm:constr type="w" for="ch" forName="imageaccent2" refType="w" fact="0.0333"/>
          <dgm:constr type="h" for="ch" forName="imageaccent2" refType="h" fact="0.076"/>
        </dgm:constrLst>
      </dgm:if>
      <dgm:if name="Name4" axis="ch" ptType="node" func="cnt" op="equ" val="3">
        <dgm:alg type="composite">
          <dgm:param type="ar" val="1.5623"/>
        </dgm:alg>
        <dgm:constrLst>
          <dgm:constr type="primFontSz" for="des" ptType="node" op="equ" val="65"/>
          <dgm:constr type="l" for="ch" forName="text1" refType="w" fact="0.2402"/>
          <dgm:constr type="t" for="ch" forName="text1" refType="h" fact="0.6215"/>
          <dgm:constr type="w" for="ch" forName="text1" refType="w" fact="0.281"/>
          <dgm:constr type="h" for="ch" forName="text1" refType="h" fact="0.3785"/>
          <dgm:constr type="l" for="ch" forName="textaccent1" refType="w" fact="0.2475"/>
          <dgm:constr type="t" for="ch" forName="textaccent1" refType="h" fact="0.7886"/>
          <dgm:constr type="w" for="ch" forName="textaccent1" refType="w" fact="0.0329"/>
          <dgm:constr type="h" for="ch" forName="textaccent1" refType="h" fact="0.0443"/>
          <dgm:constr type="l" for="ch" forName="image1" refType="w" fact="0"/>
          <dgm:constr type="t" for="ch" forName="image1" refType="h" fact="0.4182"/>
          <dgm:constr type="w" for="ch" forName="image1" refType="w" fact="0.281"/>
          <dgm:constr type="h" for="ch" forName="image1" refType="h" fact="0.3785"/>
          <dgm:constr type="l" for="ch" forName="imageaccent1" refType="w" fact="0.1913"/>
          <dgm:constr type="t" for="ch" forName="imageaccent1" refType="h" fact="0.7467"/>
          <dgm:constr type="w" for="ch" forName="imageaccent1" refType="w" fact="0.0329"/>
          <dgm:constr type="h" for="ch" forName="imageaccent1" refType="h" fact="0.0443"/>
          <dgm:constr type="l" for="ch" forName="text2" refType="w" fact="0.4796"/>
          <dgm:constr type="t" for="ch" forName="text2" refType="h" fact="0.4137"/>
          <dgm:constr type="w" for="ch" forName="text2" refType="w" fact="0.281"/>
          <dgm:constr type="h" for="ch" forName="text2" refType="h" fact="0.3785"/>
          <dgm:constr type="l" for="ch" forName="textaccent2" refType="w" fact="0.6717"/>
          <dgm:constr type="t" for="ch" forName="textaccent2" refType="h" fact="0.7418"/>
          <dgm:constr type="w" for="ch" forName="textaccent2" refType="w" fact="0.0329"/>
          <dgm:constr type="h" for="ch" forName="textaccent2" refType="h" fact="0.0443"/>
          <dgm:constr type="l" for="ch" forName="image2" refType="w" fact="0.719"/>
          <dgm:constr type="t" for="ch" forName="image2" refType="h" fact="0.6215"/>
          <dgm:constr type="w" for="ch" forName="image2" refType="w" fact="0.281"/>
          <dgm:constr type="h" for="ch" forName="image2" refType="h" fact="0.3785"/>
          <dgm:constr type="l" for="ch" forName="imageaccent2" refType="w" fact="0.7263"/>
          <dgm:constr type="t" for="ch" forName="imageaccent2" refType="h" fact="0.7886"/>
          <dgm:constr type="w" for="ch" forName="imageaccent2" refType="w" fact="0.0329"/>
          <dgm:constr type="h" for="ch" forName="imageaccent2" refType="h" fact="0.0443"/>
          <dgm:constr type="l" for="ch" forName="text3" refType="w" fact="0.2402"/>
          <dgm:constr type="t" for="ch" forName="text3" refType="h" fact="0.2068"/>
          <dgm:constr type="w" for="ch" forName="text3" refType="w" fact="0.281"/>
          <dgm:constr type="h" for="ch" forName="text3" refType="h" fact="0.3785"/>
          <dgm:constr type="l" for="ch" forName="textaccent3" refType="w" fact="0.4307"/>
          <dgm:constr type="t" for="ch" forName="textaccent3" refType="h" fact="0.215"/>
          <dgm:constr type="w" for="ch" forName="textaccent3" refType="w" fact="0.0329"/>
          <dgm:constr type="h" for="ch" forName="textaccent3" refType="h" fact="0.0443"/>
          <dgm:constr type="l" for="ch" forName="image3" refType="w" fact="0.4796"/>
          <dgm:constr type="t" for="ch" forName="image3" refType="h" fact="0"/>
          <dgm:constr type="w" for="ch" forName="image3" refType="w" fact="0.281"/>
          <dgm:constr type="h" for="ch" forName="image3" refType="h" fact="0.3785"/>
          <dgm:constr type="l" for="ch" forName="imageaccent3" refType="w" fact="0.4879"/>
          <dgm:constr type="t" for="ch" forName="imageaccent3" refType="h" fact="0.1662"/>
          <dgm:constr type="w" for="ch" forName="imageaccent3" refType="w" fact="0.0329"/>
          <dgm:constr type="h" for="ch" forName="imageaccent3" refType="h" fact="0.0443"/>
        </dgm:constrLst>
      </dgm:if>
      <dgm:if name="Name5" axis="ch" ptType="node" func="cnt" op="equ" val="4">
        <dgm:alg type="composite">
          <dgm:param type="ar" val="1.943"/>
        </dgm:alg>
        <dgm:constrLst>
          <dgm:constr type="primFontSz" for="des" ptType="node" op="equ" val="65"/>
          <dgm:constr type="l" for="ch" forName="image2" refType="w" fact="0.5787"/>
          <dgm:constr type="t" for="ch" forName="image2" refType="h" fact="0.6208"/>
          <dgm:constr type="w" for="ch" forName="image2" refType="w" fact="0.227"/>
          <dgm:constr type="h" for="ch" forName="image2" refType="h" fact="0.3786"/>
          <dgm:constr type="l" for="ch" forName="text4" refType="w" fact="0.5787"/>
          <dgm:constr type="t" for="ch" forName="text4" refType="h" fact="0.2081"/>
          <dgm:constr type="w" for="ch" forName="text4" refType="w" fact="0.227"/>
          <dgm:constr type="h" for="ch" forName="text4" refType="h" fact="0.3786"/>
          <dgm:constr type="l" for="ch" forName="text2" refType="w" fact="0.3852"/>
          <dgm:constr type="t" for="ch" forName="text2" refType="h" fact="0.4127"/>
          <dgm:constr type="w" for="ch" forName="text2" refType="w" fact="0.227"/>
          <dgm:constr type="h" for="ch" forName="text2" refType="h" fact="0.3786"/>
          <dgm:constr type="l" for="ch" forName="image3" refType="w" fact="0.3852"/>
          <dgm:constr type="t" for="ch" forName="image3" refType="h" fact="0"/>
          <dgm:constr type="w" for="ch" forName="image3" refType="w" fact="0.227"/>
          <dgm:constr type="h" for="ch" forName="image3" refType="h" fact="0.3786"/>
          <dgm:constr type="l" for="ch" forName="text1" refType="w" fact="0.1927"/>
          <dgm:constr type="t" for="ch" forName="text1" refType="h" fact="0.6214"/>
          <dgm:constr type="w" for="ch" forName="text1" refType="w" fact="0.227"/>
          <dgm:constr type="h" for="ch" forName="text1" refType="h" fact="0.3786"/>
          <dgm:constr type="l" for="ch" forName="textaccent1" refType="w" fact="0.1998"/>
          <dgm:constr type="t" for="ch" forName="textaccent1" refType="h" fact="0.7887"/>
          <dgm:constr type="w" for="ch" forName="textaccent1" refType="w" fact="0.0265"/>
          <dgm:constr type="h" for="ch" forName="textaccent1" refType="h" fact="0.0444"/>
          <dgm:constr type="l" for="ch" forName="image1" refType="w" fact="0"/>
          <dgm:constr type="t" for="ch" forName="image1" refType="h" fact="0.4156"/>
          <dgm:constr type="w" for="ch" forName="image1" refType="w" fact="0.227"/>
          <dgm:constr type="h" for="ch" forName="image1" refType="h" fact="0.3786"/>
          <dgm:constr type="l" for="ch" forName="imageaccent1" refType="w" fact="0.1537"/>
          <dgm:constr type="t" for="ch" forName="imageaccent1" refType="h" fact="0.7417"/>
          <dgm:constr type="w" for="ch" forName="imageaccent1" refType="w" fact="0.0265"/>
          <dgm:constr type="h" for="ch" forName="imageaccent1" refType="h" fact="0.0444"/>
          <dgm:constr type="l" for="ch" forName="textaccent2" refType="w" fact="0.5407"/>
          <dgm:constr type="t" for="ch" forName="textaccent2" refType="h" fact="0.7384"/>
          <dgm:constr type="w" for="ch" forName="textaccent2" refType="w" fact="0.0265"/>
          <dgm:constr type="h" for="ch" forName="textaccent2" refType="h" fact="0.0444"/>
          <dgm:constr type="l" for="ch" forName="imageaccent2" refType="w" fact="0.5839"/>
          <dgm:constr type="t" for="ch" forName="imageaccent2" refType="h" fact="0.7904"/>
          <dgm:constr type="w" for="ch" forName="imageaccent2" refType="w" fact="0.0265"/>
          <dgm:constr type="h" for="ch" forName="imageaccent2" refType="h" fact="0.0444"/>
          <dgm:constr type="l" for="ch" forName="text3" refType="w" fact="0.1927"/>
          <dgm:constr type="t" for="ch" forName="text3" refType="h" fact="0.2087"/>
          <dgm:constr type="w" for="ch" forName="text3" refType="w" fact="0.227"/>
          <dgm:constr type="h" for="ch" forName="text3" refType="h" fact="0.3786"/>
          <dgm:constr type="l" for="ch" forName="textaccent3" refType="w" fact="0.3472"/>
          <dgm:constr type="t" for="ch" forName="textaccent3" refType="h" fact="0.2165"/>
          <dgm:constr type="w" for="ch" forName="textaccent3" refType="w" fact="0.0265"/>
          <dgm:constr type="h" for="ch" forName="textaccent3" refType="h" fact="0.0444"/>
          <dgm:constr type="l" for="ch" forName="imageaccent3" refType="w" fact="0.3904"/>
          <dgm:constr type="t" for="ch" forName="imageaccent3" refType="h" fact="0.1678"/>
          <dgm:constr type="w" for="ch" forName="imageaccent3" refType="w" fact="0.0265"/>
          <dgm:constr type="h" for="ch" forName="imageaccent3" refType="h" fact="0.0444"/>
          <dgm:constr type="l" for="ch" forName="textaccent4" refType="w" fact="0.7739"/>
          <dgm:constr type="t" for="ch" forName="textaccent4" refType="h" fact="0.3752"/>
          <dgm:constr type="w" for="ch" forName="textaccent4" refType="w" fact="0.0265"/>
          <dgm:constr type="h" for="ch" forName="textaccent4" refType="h" fact="0.0444"/>
          <dgm:constr type="l" for="ch" forName="image4" refType="w" fact="0.773"/>
          <dgm:constr type="t" for="ch" forName="image4" refType="h" fact="0.4162"/>
          <dgm:constr type="w" for="ch" forName="image4" refType="w" fact="0.227"/>
          <dgm:constr type="h" for="ch" forName="image4" refType="h" fact="0.3786"/>
          <dgm:constr type="l" for="ch" forName="imageaccent4" refType="w" fact="0.8188"/>
          <dgm:constr type="t" for="ch" forName="imageaccent4" refType="h" fact="0.4229"/>
          <dgm:constr type="w" for="ch" forName="imageaccent4" refType="w" fact="0.0265"/>
          <dgm:constr type="h" for="ch" forName="imageaccent4" refType="h" fact="0.0444"/>
        </dgm:constrLst>
      </dgm:if>
      <dgm:if name="Name6" axis="ch" ptType="node" func="cnt" op="equ" val="5">
        <dgm:alg type="composite">
          <dgm:param type="ar" val="2.3203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4193"/>
          <dgm:constr type="w" for="ch" forName="image4" refType="w" fact="0.1886"/>
          <dgm:constr type="h" for="ch" forName="image4" refType="h" fact="0.3757"/>
          <dgm:constr type="l" for="ch" forName="text5" refType="w" fact="0.6491"/>
          <dgm:constr type="t" for="ch" forName="text5" refType="h" fact="0.004"/>
          <dgm:constr type="w" for="ch" forName="text5" refType="w" fact="0.1886"/>
          <dgm:constr type="h" for="ch" forName="text5" refType="h" fact="0.3757"/>
          <dgm:constr type="l" for="ch" forName="image5" refType="w" fact="0.8114"/>
          <dgm:constr type="t" for="ch" forName="image5" refType="h" fact="0.2136"/>
          <dgm:constr type="w" for="ch" forName="image5" refType="w" fact="0.1886"/>
          <dgm:constr type="h" for="ch" forName="image5" refType="h" fact="0.3757"/>
          <dgm:constr type="l" for="ch" forName="image2" refType="w" fact="0.4868"/>
          <dgm:constr type="t" for="ch" forName="image2" refType="h" fact="0.6235"/>
          <dgm:constr type="w" for="ch" forName="image2" refType="w" fact="0.1886"/>
          <dgm:constr type="h" for="ch" forName="image2" refType="h" fact="0.3757"/>
          <dgm:constr type="l" for="ch" forName="text4" refType="w" fact="0.4868"/>
          <dgm:constr type="t" for="ch" forName="text4" refType="h" fact="0.2081"/>
          <dgm:constr type="w" for="ch" forName="text4" refType="w" fact="0.1886"/>
          <dgm:constr type="h" for="ch" forName="text4" refType="h" fact="0.3757"/>
          <dgm:constr type="l" for="ch" forName="text2" refType="w" fact="0.3246"/>
          <dgm:constr type="t" for="ch" forName="text2" refType="h" fact="0.4154"/>
          <dgm:constr type="w" for="ch" forName="text2" refType="w" fact="0.1886"/>
          <dgm:constr type="h" for="ch" forName="text2" refType="h" fact="0.3757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3757"/>
          <dgm:constr type="l" for="ch" forName="text1" refType="w" fact="0.1623"/>
          <dgm:constr type="t" for="ch" forName="text1" refType="h" fact="0.6243"/>
          <dgm:constr type="w" for="ch" forName="text1" refType="w" fact="0.1886"/>
          <dgm:constr type="h" for="ch" forName="text1" refType="h" fact="0.3757"/>
          <dgm:constr type="l" for="ch" forName="text3" refType="w" fact="0.1623"/>
          <dgm:constr type="t" for="ch" forName="text3" refType="h" fact="0.2089"/>
          <dgm:constr type="w" for="ch" forName="text3" refType="w" fact="0.1886"/>
          <dgm:constr type="h" for="ch" forName="text3" refType="h" fact="0.3757"/>
          <dgm:constr type="l" for="ch" forName="textaccent1" refType="w" fact="0.1668"/>
          <dgm:constr type="t" for="ch" forName="textaccent1" refType="h" fact="0.7923"/>
          <dgm:constr type="w" for="ch" forName="textaccent1" refType="w" fact="0.022"/>
          <dgm:constr type="h" for="ch" forName="textaccent1" refType="h" fact="0.044"/>
          <dgm:constr type="l" for="ch" forName="image1" refType="w" fact="0"/>
          <dgm:constr type="t" for="ch" forName="image1" refType="h" fact="0.4166"/>
          <dgm:constr type="w" for="ch" forName="image1" refType="w" fact="0.1886"/>
          <dgm:constr type="h" for="ch" forName="image1" refType="h" fact="0.3757"/>
          <dgm:constr type="l" for="ch" forName="imageaccent1" refType="w" fact="0.1292"/>
          <dgm:constr type="t" for="ch" forName="imageaccent1" refType="h" fact="0.7424"/>
          <dgm:constr type="w" for="ch" forName="imageaccent1" refType="w" fact="0.022"/>
          <dgm:constr type="h" for="ch" forName="imageaccent1" refType="h" fact="0.044"/>
          <dgm:constr type="l" for="ch" forName="textaccent2" refType="w" fact="0.4544"/>
          <dgm:constr type="t" for="ch" forName="textaccent2" refType="h" fact="0.7404"/>
          <dgm:constr type="w" for="ch" forName="textaccent2" refType="w" fact="0.022"/>
          <dgm:constr type="h" for="ch" forName="textaccent2" refType="h" fact="0.044"/>
          <dgm:constr type="l" for="ch" forName="imageaccent2" refType="w" fact="0.4914"/>
          <dgm:constr type="t" for="ch" forName="imageaccent2" refType="h" fact="0.7907"/>
          <dgm:constr type="w" for="ch" forName="imageaccent2" refType="w" fact="0.022"/>
          <dgm:constr type="h" for="ch" forName="imageaccent2" refType="h" fact="0.044"/>
          <dgm:constr type="l" for="ch" forName="textaccent3" refType="w" fact="0.2915"/>
          <dgm:constr type="t" for="ch" forName="textaccent3" refType="h" fact="0.216"/>
          <dgm:constr type="w" for="ch" forName="textaccent3" refType="w" fact="0.022"/>
          <dgm:constr type="h" for="ch" forName="textaccent3" refType="h" fact="0.044"/>
          <dgm:constr type="l" for="ch" forName="imageaccent3" refType="w" fact="0.3299"/>
          <dgm:constr type="t" for="ch" forName="imageaccent3" refType="h" fact="0.1665"/>
          <dgm:constr type="w" for="ch" forName="imageaccent3" refType="w" fact="0.022"/>
          <dgm:constr type="h" for="ch" forName="imageaccent3" refType="h" fact="0.044"/>
          <dgm:constr type="l" for="ch" forName="textaccent4" refType="w" fact="0.65"/>
          <dgm:constr type="t" for="ch" forName="textaccent4" refType="h" fact="0.3746"/>
          <dgm:constr type="w" for="ch" forName="textaccent4" refType="w" fact="0.022"/>
          <dgm:constr type="h" for="ch" forName="textaccent4" refType="h" fact="0.044"/>
          <dgm:constr type="l" for="ch" forName="imageaccent4" refType="w" fact="0.6859"/>
          <dgm:constr type="t" for="ch" forName="imageaccent4" refType="h" fact="0.4261"/>
          <dgm:constr type="w" for="ch" forName="imageaccent4" refType="w" fact="0.022"/>
          <dgm:constr type="h" for="ch" forName="imageaccent4" refType="h" fact="0.044"/>
          <dgm:constr type="l" for="ch" forName="textaccent5" refType="w" fact="0.8123"/>
          <dgm:constr type="t" for="ch" forName="textaccent5" refType="h" fact="0.1724"/>
          <dgm:constr type="w" for="ch" forName="textaccent5" refType="w" fact="0.022"/>
          <dgm:constr type="h" for="ch" forName="textaccent5" refType="h" fact="0.044"/>
          <dgm:constr type="l" for="ch" forName="imageaccent5" refType="w" fact="0.849"/>
          <dgm:constr type="t" for="ch" forName="imageaccent5" refType="h" fact="0.222"/>
          <dgm:constr type="w" for="ch" forName="imageaccent5" refType="w" fact="0.022"/>
          <dgm:constr type="h" for="ch" forName="imageaccent5" refType="h" fact="0.044"/>
        </dgm:constrLst>
      </dgm:if>
      <dgm:if name="Name7" axis="ch" ptType="node" func="cnt" op="equ" val="6">
        <dgm:alg type="composite">
          <dgm:param type="ar" val="1.9179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3466"/>
          <dgm:constr type="w" for="ch" forName="image4" refType="w" fact="0.1886"/>
          <dgm:constr type="h" for="ch" forName="image4" refType="h" fact="0.3106"/>
          <dgm:constr type="l" for="ch" forName="text5" refType="w" fact="0.6491"/>
          <dgm:constr type="t" for="ch" forName="text5" refType="h" fact="0.0033"/>
          <dgm:constr type="w" for="ch" forName="text5" refType="w" fact="0.1886"/>
          <dgm:constr type="h" for="ch" forName="text5" refType="h" fact="0.3106"/>
          <dgm:constr type="l" for="ch" forName="image5" refType="w" fact="0.8114"/>
          <dgm:constr type="t" for="ch" forName="image5" refType="h" fact="0.1766"/>
          <dgm:constr type="w" for="ch" forName="image5" refType="w" fact="0.1886"/>
          <dgm:constr type="h" for="ch" forName="image5" refType="h" fact="0.3106"/>
          <dgm:constr type="l" for="ch" forName="image2" refType="w" fact="0.4868"/>
          <dgm:constr type="t" for="ch" forName="image2" refType="h" fact="0.5154"/>
          <dgm:constr type="w" for="ch" forName="image2" refType="w" fact="0.1886"/>
          <dgm:constr type="h" for="ch" forName="image2" refType="h" fact="0.3106"/>
          <dgm:constr type="l" for="ch" forName="text4" refType="w" fact="0.4868"/>
          <dgm:constr type="t" for="ch" forName="text4" refType="h" fact="0.172"/>
          <dgm:constr type="w" for="ch" forName="text4" refType="w" fact="0.1886"/>
          <dgm:constr type="h" for="ch" forName="text4" refType="h" fact="0.3106"/>
          <dgm:constr type="l" for="ch" forName="text2" refType="w" fact="0.3246"/>
          <dgm:constr type="t" for="ch" forName="text2" refType="h" fact="0.3434"/>
          <dgm:constr type="w" for="ch" forName="text2" refType="w" fact="0.1886"/>
          <dgm:constr type="h" for="ch" forName="text2" refType="h" fact="0.3106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3106"/>
          <dgm:constr type="l" for="ch" forName="text1" refType="w" fact="0.1623"/>
          <dgm:constr type="t" for="ch" forName="text1" refType="h" fact="0.516"/>
          <dgm:constr type="w" for="ch" forName="text1" refType="w" fact="0.1886"/>
          <dgm:constr type="h" for="ch" forName="text1" refType="h" fact="0.3106"/>
          <dgm:constr type="l" for="ch" forName="text3" refType="w" fact="0.1623"/>
          <dgm:constr type="t" for="ch" forName="text3" refType="h" fact="0.1727"/>
          <dgm:constr type="w" for="ch" forName="text3" refType="w" fact="0.1886"/>
          <dgm:constr type="h" for="ch" forName="text3" refType="h" fact="0.3106"/>
          <dgm:constr type="l" for="ch" forName="textaccent1" refType="w" fact="0.1668"/>
          <dgm:constr type="t" for="ch" forName="textaccent1" refType="h" fact="0.6549"/>
          <dgm:constr type="w" for="ch" forName="textaccent1" refType="w" fact="0.022"/>
          <dgm:constr type="h" for="ch" forName="textaccent1" refType="h" fact="0.0364"/>
          <dgm:constr type="l" for="ch" forName="image1" refType="w" fact="0"/>
          <dgm:constr type="t" for="ch" forName="image1" refType="h" fact="0.3443"/>
          <dgm:constr type="w" for="ch" forName="image1" refType="w" fact="0.1886"/>
          <dgm:constr type="h" for="ch" forName="image1" refType="h" fact="0.3106"/>
          <dgm:constr type="l" for="ch" forName="imageaccent1" refType="w" fact="0.1292"/>
          <dgm:constr type="t" for="ch" forName="imageaccent1" refType="h" fact="0.6137"/>
          <dgm:constr type="w" for="ch" forName="imageaccent1" refType="w" fact="0.022"/>
          <dgm:constr type="h" for="ch" forName="imageaccent1" refType="h" fact="0.0364"/>
          <dgm:constr type="l" for="ch" forName="textaccent2" refType="w" fact="0.4544"/>
          <dgm:constr type="t" for="ch" forName="textaccent2" refType="h" fact="0.612"/>
          <dgm:constr type="w" for="ch" forName="textaccent2" refType="w" fact="0.022"/>
          <dgm:constr type="h" for="ch" forName="textaccent2" refType="h" fact="0.0364"/>
          <dgm:constr type="l" for="ch" forName="imageaccent2" refType="w" fact="0.4914"/>
          <dgm:constr type="t" for="ch" forName="imageaccent2" refType="h" fact="0.6536"/>
          <dgm:constr type="w" for="ch" forName="imageaccent2" refType="w" fact="0.022"/>
          <dgm:constr type="h" for="ch" forName="imageaccent2" refType="h" fact="0.0364"/>
          <dgm:constr type="l" for="ch" forName="textaccent3" refType="w" fact="0.2915"/>
          <dgm:constr type="t" for="ch" forName="textaccent3" refType="h" fact="0.1786"/>
          <dgm:constr type="w" for="ch" forName="textaccent3" refType="w" fact="0.022"/>
          <dgm:constr type="h" for="ch" forName="textaccent3" refType="h" fact="0.0364"/>
          <dgm:constr type="l" for="ch" forName="imageaccent3" refType="w" fact="0.3299"/>
          <dgm:constr type="t" for="ch" forName="imageaccent3" refType="h" fact="0.1376"/>
          <dgm:constr type="w" for="ch" forName="imageaccent3" refType="w" fact="0.022"/>
          <dgm:constr type="h" for="ch" forName="imageaccent3" refType="h" fact="0.0364"/>
          <dgm:constr type="l" for="ch" forName="textaccent4" refType="w" fact="0.65"/>
          <dgm:constr type="t" for="ch" forName="textaccent4" refType="h" fact="0.3096"/>
          <dgm:constr type="w" for="ch" forName="textaccent4" refType="w" fact="0.022"/>
          <dgm:constr type="h" for="ch" forName="textaccent4" refType="h" fact="0.0364"/>
          <dgm:constr type="l" for="ch" forName="imageaccent4" refType="w" fact="0.6859"/>
          <dgm:constr type="t" for="ch" forName="imageaccent4" refType="h" fact="0.3522"/>
          <dgm:constr type="w" for="ch" forName="imageaccent4" refType="w" fact="0.022"/>
          <dgm:constr type="h" for="ch" forName="imageaccent4" refType="h" fact="0.0364"/>
          <dgm:constr type="l" for="ch" forName="textaccent5" refType="w" fact="0.8123"/>
          <dgm:constr type="t" for="ch" forName="textaccent5" refType="h" fact="0.1425"/>
          <dgm:constr type="w" for="ch" forName="textaccent5" refType="w" fact="0.022"/>
          <dgm:constr type="h" for="ch" forName="textaccent5" refType="h" fact="0.0364"/>
          <dgm:constr type="l" for="ch" forName="imageaccent5" refType="w" fact="0.849"/>
          <dgm:constr type="t" for="ch" forName="imageaccent5" refType="h" fact="0.1835"/>
          <dgm:constr type="w" for="ch" forName="imageaccent5" refType="w" fact="0.022"/>
          <dgm:constr type="h" for="ch" forName="imageaccent5" refType="h" fact="0.0364"/>
          <dgm:constr type="l" for="ch" forName="image6" refType="w" fact="0.6491"/>
          <dgm:constr type="t" for="ch" forName="image6" refType="h" fact="0.6894"/>
          <dgm:constr type="w" for="ch" forName="image6" refType="w" fact="0.1886"/>
          <dgm:constr type="h" for="ch" forName="image6" refType="h" fact="0.3106"/>
          <dgm:constr type="l" for="ch" forName="text6" refType="w" fact="0.8114"/>
          <dgm:constr type="t" for="ch" forName="text6" refType="h" fact="0.5194"/>
          <dgm:constr type="w" for="ch" forName="text6" refType="w" fact="0.1886"/>
          <dgm:constr type="h" for="ch" forName="text6" refType="h" fact="0.3106"/>
          <dgm:constr type="l" for="ch" forName="imageaccent6" refType="w" fact="0.8138"/>
          <dgm:constr type="t" for="ch" forName="imageaccent6" refType="h" fact="0.8257"/>
          <dgm:constr type="w" for="ch" forName="imageaccent6" refType="w" fact="0.022"/>
          <dgm:constr type="h" for="ch" forName="imageaccent6" refType="h" fact="0.0364"/>
          <dgm:constr type="l" for="ch" forName="textaccent6" refType="w" fact="0.8488"/>
          <dgm:constr type="t" for="ch" forName="textaccent6" refType="h" fact="0.7914"/>
          <dgm:constr type="w" for="ch" forName="textaccent6" refType="w" fact="0.022"/>
          <dgm:constr type="h" for="ch" forName="textaccent6" refType="h" fact="0.0364"/>
        </dgm:constrLst>
      </dgm:if>
      <dgm:if name="Name8" axis="ch" ptType="node" func="cnt" op="equ" val="7">
        <dgm:alg type="composite">
          <dgm:param type="ar" val="1.6382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2961"/>
          <dgm:constr type="w" for="ch" forName="image4" refType="w" fact="0.1886"/>
          <dgm:constr type="h" for="ch" forName="image4" refType="h" fact="0.2653"/>
          <dgm:constr type="l" for="ch" forName="text5" refType="w" fact="0.6491"/>
          <dgm:constr type="t" for="ch" forName="text5" refType="h" fact="0.0028"/>
          <dgm:constr type="w" for="ch" forName="text5" refType="w" fact="0.1886"/>
          <dgm:constr type="h" for="ch" forName="text5" refType="h" fact="0.2653"/>
          <dgm:constr type="l" for="ch" forName="image5" refType="w" fact="0.8114"/>
          <dgm:constr type="t" for="ch" forName="image5" refType="h" fact="0.1508"/>
          <dgm:constr type="w" for="ch" forName="image5" refType="w" fact="0.1886"/>
          <dgm:constr type="h" for="ch" forName="image5" refType="h" fact="0.2653"/>
          <dgm:constr type="l" for="ch" forName="image2" refType="w" fact="0.4868"/>
          <dgm:constr type="t" for="ch" forName="image2" refType="h" fact="0.4402"/>
          <dgm:constr type="w" for="ch" forName="image2" refType="w" fact="0.1886"/>
          <dgm:constr type="h" for="ch" forName="image2" refType="h" fact="0.2653"/>
          <dgm:constr type="l" for="ch" forName="text4" refType="w" fact="0.4868"/>
          <dgm:constr type="t" for="ch" forName="text4" refType="h" fact="0.1469"/>
          <dgm:constr type="w" for="ch" forName="text4" refType="w" fact="0.1886"/>
          <dgm:constr type="h" for="ch" forName="text4" refType="h" fact="0.2653"/>
          <dgm:constr type="l" for="ch" forName="text2" refType="w" fact="0.3246"/>
          <dgm:constr type="t" for="ch" forName="text2" refType="h" fact="0.2933"/>
          <dgm:constr type="w" for="ch" forName="text2" refType="w" fact="0.1886"/>
          <dgm:constr type="h" for="ch" forName="text2" refType="h" fact="0.2653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2653"/>
          <dgm:constr type="l" for="ch" forName="text1" refType="w" fact="0.1623"/>
          <dgm:constr type="t" for="ch" forName="text1" refType="h" fact="0.4408"/>
          <dgm:constr type="w" for="ch" forName="text1" refType="w" fact="0.1886"/>
          <dgm:constr type="h" for="ch" forName="text1" refType="h" fact="0.2653"/>
          <dgm:constr type="l" for="ch" forName="text3" refType="w" fact="0.1623"/>
          <dgm:constr type="t" for="ch" forName="text3" refType="h" fact="0.1475"/>
          <dgm:constr type="w" for="ch" forName="text3" refType="w" fact="0.1886"/>
          <dgm:constr type="h" for="ch" forName="text3" refType="h" fact="0.2653"/>
          <dgm:constr type="l" for="ch" forName="textaccent1" refType="w" fact="0.1668"/>
          <dgm:constr type="t" for="ch" forName="textaccent1" refType="h" fact="0.5594"/>
          <dgm:constr type="w" for="ch" forName="textaccent1" refType="w" fact="0.022"/>
          <dgm:constr type="h" for="ch" forName="textaccent1" refType="h" fact="0.0311"/>
          <dgm:constr type="l" for="ch" forName="image1" refType="w" fact="0"/>
          <dgm:constr type="t" for="ch" forName="image1" refType="h" fact="0.2941"/>
          <dgm:constr type="w" for="ch" forName="image1" refType="w" fact="0.1886"/>
          <dgm:constr type="h" for="ch" forName="image1" refType="h" fact="0.2653"/>
          <dgm:constr type="l" for="ch" forName="imageaccent1" refType="w" fact="0.1292"/>
          <dgm:constr type="t" for="ch" forName="imageaccent1" refType="h" fact="0.5242"/>
          <dgm:constr type="w" for="ch" forName="imageaccent1" refType="w" fact="0.022"/>
          <dgm:constr type="h" for="ch" forName="imageaccent1" refType="h" fact="0.0311"/>
          <dgm:constr type="l" for="ch" forName="textaccent2" refType="w" fact="0.4544"/>
          <dgm:constr type="t" for="ch" forName="textaccent2" refType="h" fact="0.5228"/>
          <dgm:constr type="w" for="ch" forName="textaccent2" refType="w" fact="0.022"/>
          <dgm:constr type="h" for="ch" forName="textaccent2" refType="h" fact="0.0311"/>
          <dgm:constr type="l" for="ch" forName="imageaccent2" refType="w" fact="0.4914"/>
          <dgm:constr type="t" for="ch" forName="imageaccent2" refType="h" fact="0.5583"/>
          <dgm:constr type="w" for="ch" forName="imageaccent2" refType="w" fact="0.022"/>
          <dgm:constr type="h" for="ch" forName="imageaccent2" refType="h" fact="0.0311"/>
          <dgm:constr type="l" for="ch" forName="textaccent3" refType="w" fact="0.2907"/>
          <dgm:constr type="t" for="ch" forName="textaccent3" refType="h" fact="0.1511"/>
          <dgm:constr type="w" for="ch" forName="textaccent3" refType="w" fact="0.022"/>
          <dgm:constr type="h" for="ch" forName="textaccent3" refType="h" fact="0.0311"/>
          <dgm:constr type="l" for="ch" forName="imageaccent3" refType="w" fact="0.3299"/>
          <dgm:constr type="t" for="ch" forName="imageaccent3" refType="h" fact="0.1175"/>
          <dgm:constr type="w" for="ch" forName="imageaccent3" refType="w" fact="0.022"/>
          <dgm:constr type="h" for="ch" forName="imageaccent3" refType="h" fact="0.0311"/>
          <dgm:constr type="l" for="ch" forName="textaccent4" refType="w" fact="0.65"/>
          <dgm:constr type="t" for="ch" forName="textaccent4" refType="h" fact="0.2645"/>
          <dgm:constr type="w" for="ch" forName="textaccent4" refType="w" fact="0.022"/>
          <dgm:constr type="h" for="ch" forName="textaccent4" refType="h" fact="0.0311"/>
          <dgm:constr type="l" for="ch" forName="imageaccent4" refType="w" fact="0.6859"/>
          <dgm:constr type="t" for="ch" forName="imageaccent4" refType="h" fact="0.3008"/>
          <dgm:constr type="w" for="ch" forName="imageaccent4" refType="w" fact="0.022"/>
          <dgm:constr type="h" for="ch" forName="imageaccent4" refType="h" fact="0.0311"/>
          <dgm:constr type="l" for="ch" forName="textaccent5" refType="w" fact="0.8123"/>
          <dgm:constr type="t" for="ch" forName="textaccent5" refType="h" fact="0.1217"/>
          <dgm:constr type="w" for="ch" forName="textaccent5" refType="w" fact="0.022"/>
          <dgm:constr type="h" for="ch" forName="textaccent5" refType="h" fact="0.0311"/>
          <dgm:constr type="l" for="ch" forName="imageaccent5" refType="w" fact="0.849"/>
          <dgm:constr type="t" for="ch" forName="imageaccent5" refType="h" fact="0.1567"/>
          <dgm:constr type="w" for="ch" forName="imageaccent5" refType="w" fact="0.022"/>
          <dgm:constr type="h" for="ch" forName="imageaccent5" refType="h" fact="0.0311"/>
          <dgm:constr type="l" for="ch" forName="image6" refType="w" fact="0.6491"/>
          <dgm:constr type="t" for="ch" forName="image6" refType="h" fact="0.5889"/>
          <dgm:constr type="w" for="ch" forName="image6" refType="w" fact="0.1886"/>
          <dgm:constr type="h" for="ch" forName="image6" refType="h" fact="0.2653"/>
          <dgm:constr type="l" for="ch" forName="text6" refType="w" fact="0.8114"/>
          <dgm:constr type="t" for="ch" forName="text6" refType="h" fact="0.4436"/>
          <dgm:constr type="w" for="ch" forName="text6" refType="w" fact="0.1886"/>
          <dgm:constr type="h" for="ch" forName="text6" refType="h" fact="0.2653"/>
          <dgm:constr type="l" for="ch" forName="imageaccent6" refType="w" fact="0.8138"/>
          <dgm:constr type="t" for="ch" forName="imageaccent6" refType="h" fact="0.7053"/>
          <dgm:constr type="w" for="ch" forName="imageaccent6" refType="w" fact="0.022"/>
          <dgm:constr type="h" for="ch" forName="imageaccent6" refType="h" fact="0.0311"/>
          <dgm:constr type="l" for="ch" forName="textaccent6" refType="w" fact="0.8488"/>
          <dgm:constr type="t" for="ch" forName="textaccent6" refType="h" fact="0.676"/>
          <dgm:constr type="w" for="ch" forName="textaccent6" refType="w" fact="0.022"/>
          <dgm:constr type="h" for="ch" forName="textaccent6" refType="h" fact="0.0311"/>
          <dgm:constr type="l" for="ch" forName="text7" refType="w" fact="0.3244"/>
          <dgm:constr type="t" for="ch" forName="text7" refType="h" fact="0.5872"/>
          <dgm:constr type="w" for="ch" forName="text7" refType="w" fact="0.1886"/>
          <dgm:constr type="h" for="ch" forName="text7" refType="h" fact="0.2653"/>
          <dgm:constr type="l" for="ch" forName="image7" refType="w" fact="0.1622"/>
          <dgm:constr type="t" for="ch" forName="image7" refType="h" fact="0.7347"/>
          <dgm:constr type="w" for="ch" forName="image7" refType="w" fact="0.1886"/>
          <dgm:constr type="h" for="ch" forName="image7" refType="h" fact="0.2653"/>
          <dgm:constr type="l" for="ch" forName="imageaccent7" refType="w" fact="0.2905"/>
          <dgm:constr type="t" for="ch" forName="imageaccent7" refType="h" fact="0.7384"/>
          <dgm:constr type="w" for="ch" forName="imageaccent7" refType="w" fact="0.022"/>
          <dgm:constr type="h" for="ch" forName="imageaccent7" refType="h" fact="0.0311"/>
          <dgm:constr type="l" for="ch" forName="textaccent7" refType="w" fact="0.3298"/>
          <dgm:constr type="t" for="ch" forName="textaccent7" refType="h" fact="0.7048"/>
          <dgm:constr type="w" for="ch" forName="textaccent7" refType="w" fact="0.022"/>
          <dgm:constr type="h" for="ch" forName="textaccent7" refType="h" fact="0.0311"/>
        </dgm:constrLst>
      </dgm:if>
      <dgm:if name="Name9" axis="ch" ptType="node" func="cnt" op="equ" val="8">
        <dgm:alg type="composite">
          <dgm:param type="ar" val="1.8974"/>
        </dgm:alg>
        <dgm:constrLst>
          <dgm:constr type="primFontSz" for="des" ptType="node" op="equ" val="65"/>
          <dgm:constr type="l" for="ch" forName="image4" refType="w" fact="0.5589"/>
          <dgm:constr type="t" for="ch" forName="image4" refType="h" fact="0.2952"/>
          <dgm:constr type="w" for="ch" forName="image4" refType="w" fact="0.1624"/>
          <dgm:constr type="h" for="ch" forName="image4" refType="h" fact="0.2645"/>
          <dgm:constr type="l" for="ch" forName="text5" refType="w" fact="0.5589"/>
          <dgm:constr type="t" for="ch" forName="text5" refType="h" fact="0.0028"/>
          <dgm:constr type="w" for="ch" forName="text5" refType="w" fact="0.1624"/>
          <dgm:constr type="h" for="ch" forName="text5" refType="h" fact="0.2645"/>
          <dgm:constr type="l" for="ch" forName="image5" refType="w" fact="0.6986"/>
          <dgm:constr type="t" for="ch" forName="image5" refType="h" fact="0.1504"/>
          <dgm:constr type="w" for="ch" forName="image5" refType="w" fact="0.1624"/>
          <dgm:constr type="h" for="ch" forName="image5" refType="h" fact="0.2645"/>
          <dgm:constr type="l" for="ch" forName="image2" refType="w" fact="0.4192"/>
          <dgm:constr type="t" for="ch" forName="image2" refType="h" fact="0.439"/>
          <dgm:constr type="w" for="ch" forName="image2" refType="w" fact="0.1624"/>
          <dgm:constr type="h" for="ch" forName="image2" refType="h" fact="0.2645"/>
          <dgm:constr type="l" for="ch" forName="text4" refType="w" fact="0.4192"/>
          <dgm:constr type="t" for="ch" forName="text4" refType="h" fact="0.1465"/>
          <dgm:constr type="w" for="ch" forName="text4" refType="w" fact="0.1624"/>
          <dgm:constr type="h" for="ch" forName="text4" refType="h" fact="0.2645"/>
          <dgm:constr type="l" for="ch" forName="text2" refType="w" fact="0.2794"/>
          <dgm:constr type="t" for="ch" forName="text2" refType="h" fact="0.2925"/>
          <dgm:constr type="w" for="ch" forName="text2" refType="w" fact="0.1624"/>
          <dgm:constr type="h" for="ch" forName="text2" refType="h" fact="0.2645"/>
          <dgm:constr type="l" for="ch" forName="image3" refType="w" fact="0.2794"/>
          <dgm:constr type="t" for="ch" forName="image3" refType="h" fact="0"/>
          <dgm:constr type="w" for="ch" forName="image3" refType="w" fact="0.1624"/>
          <dgm:constr type="h" for="ch" forName="image3" refType="h" fact="0.2645"/>
          <dgm:constr type="l" for="ch" forName="text1" refType="w" fact="0.1397"/>
          <dgm:constr type="t" for="ch" forName="text1" refType="h" fact="0.4395"/>
          <dgm:constr type="w" for="ch" forName="text1" refType="w" fact="0.1624"/>
          <dgm:constr type="h" for="ch" forName="text1" refType="h" fact="0.2645"/>
          <dgm:constr type="l" for="ch" forName="text3" refType="w" fact="0.1397"/>
          <dgm:constr type="t" for="ch" forName="text3" refType="h" fact="0.1471"/>
          <dgm:constr type="w" for="ch" forName="text3" refType="w" fact="0.1624"/>
          <dgm:constr type="h" for="ch" forName="text3" refType="h" fact="0.2645"/>
          <dgm:constr type="l" for="ch" forName="textaccent1" refType="w" fact="0.1436"/>
          <dgm:constr type="t" for="ch" forName="textaccent1" refType="h" fact="0.5578"/>
          <dgm:constr type="w" for="ch" forName="textaccent1" refType="w" fact="0.0189"/>
          <dgm:constr type="h" for="ch" forName="textaccent1" refType="h" fact="0.031"/>
          <dgm:constr type="l" for="ch" forName="image1" refType="w" fact="0"/>
          <dgm:constr type="t" for="ch" forName="image1" refType="h" fact="0.2933"/>
          <dgm:constr type="w" for="ch" forName="image1" refType="w" fact="0.1624"/>
          <dgm:constr type="h" for="ch" forName="image1" refType="h" fact="0.2645"/>
          <dgm:constr type="l" for="ch" forName="imageaccent1" refType="w" fact="0.1112"/>
          <dgm:constr type="t" for="ch" forName="imageaccent1" refType="h" fact="0.5227"/>
          <dgm:constr type="w" for="ch" forName="imageaccent1" refType="w" fact="0.0189"/>
          <dgm:constr type="h" for="ch" forName="imageaccent1" refType="h" fact="0.031"/>
          <dgm:constr type="l" for="ch" forName="textaccent2" refType="w" fact="0.3912"/>
          <dgm:constr type="t" for="ch" forName="textaccent2" refType="h" fact="0.5213"/>
          <dgm:constr type="w" for="ch" forName="textaccent2" refType="w" fact="0.0189"/>
          <dgm:constr type="h" for="ch" forName="textaccent2" refType="h" fact="0.031"/>
          <dgm:constr type="l" for="ch" forName="imageaccent2" refType="w" fact="0.4231"/>
          <dgm:constr type="t" for="ch" forName="imageaccent2" refType="h" fact="0.5567"/>
          <dgm:constr type="w" for="ch" forName="imageaccent2" refType="w" fact="0.0189"/>
          <dgm:constr type="h" for="ch" forName="imageaccent2" refType="h" fact="0.031"/>
          <dgm:constr type="l" for="ch" forName="textaccent3" refType="w" fact="0.2502"/>
          <dgm:constr type="t" for="ch" forName="textaccent3" refType="h" fact="0.1507"/>
          <dgm:constr type="w" for="ch" forName="textaccent3" refType="w" fact="0.0189"/>
          <dgm:constr type="h" for="ch" forName="textaccent3" refType="h" fact="0.031"/>
          <dgm:constr type="l" for="ch" forName="imageaccent3" refType="w" fact="0.2841"/>
          <dgm:constr type="t" for="ch" forName="imageaccent3" refType="h" fact="0.1172"/>
          <dgm:constr type="w" for="ch" forName="imageaccent3" refType="w" fact="0.0189"/>
          <dgm:constr type="h" for="ch" forName="imageaccent3" refType="h" fact="0.031"/>
          <dgm:constr type="l" for="ch" forName="textaccent4" refType="w" fact="0.5596"/>
          <dgm:constr type="t" for="ch" forName="textaccent4" refType="h" fact="0.2637"/>
          <dgm:constr type="w" for="ch" forName="textaccent4" refType="w" fact="0.0189"/>
          <dgm:constr type="h" for="ch" forName="textaccent4" refType="h" fact="0.031"/>
          <dgm:constr type="l" for="ch" forName="imageaccent4" refType="w" fact="0.5905"/>
          <dgm:constr type="t" for="ch" forName="imageaccent4" refType="h" fact="0.3"/>
          <dgm:constr type="w" for="ch" forName="imageaccent4" refType="w" fact="0.0189"/>
          <dgm:constr type="h" for="ch" forName="imageaccent4" refType="h" fact="0.031"/>
          <dgm:constr type="l" for="ch" forName="textaccent5" refType="w" fact="0.6993"/>
          <dgm:constr type="t" for="ch" forName="textaccent5" refType="h" fact="0.1214"/>
          <dgm:constr type="w" for="ch" forName="textaccent5" refType="w" fact="0.0189"/>
          <dgm:constr type="h" for="ch" forName="textaccent5" refType="h" fact="0.031"/>
          <dgm:constr type="l" for="ch" forName="imageaccent5" refType="w" fact="0.731"/>
          <dgm:constr type="t" for="ch" forName="imageaccent5" refType="h" fact="0.1563"/>
          <dgm:constr type="w" for="ch" forName="imageaccent5" refType="w" fact="0.0189"/>
          <dgm:constr type="h" for="ch" forName="imageaccent5" refType="h" fact="0.031"/>
          <dgm:constr type="l" for="ch" forName="image6" refType="w" fact="0.5589"/>
          <dgm:constr type="t" for="ch" forName="image6" refType="h" fact="0.5872"/>
          <dgm:constr type="w" for="ch" forName="image6" refType="w" fact="0.1624"/>
          <dgm:constr type="h" for="ch" forName="image6" refType="h" fact="0.2645"/>
          <dgm:constr type="l" for="ch" forName="text6" refType="w" fact="0.6986"/>
          <dgm:constr type="t" for="ch" forName="text6" refType="h" fact="0.4424"/>
          <dgm:constr type="w" for="ch" forName="text6" refType="w" fact="0.1624"/>
          <dgm:constr type="h" for="ch" forName="text6" refType="h" fact="0.2645"/>
          <dgm:constr type="l" for="ch" forName="imageaccent6" refType="w" fact="0.7007"/>
          <dgm:constr type="t" for="ch" forName="imageaccent6" refType="h" fact="0.7033"/>
          <dgm:constr type="w" for="ch" forName="imageaccent6" refType="w" fact="0.0189"/>
          <dgm:constr type="h" for="ch" forName="imageaccent6" refType="h" fact="0.031"/>
          <dgm:constr type="l" for="ch" forName="textaccent6" refType="w" fact="0.7308"/>
          <dgm:constr type="t" for="ch" forName="textaccent6" refType="h" fact="0.6741"/>
          <dgm:constr type="w" for="ch" forName="textaccent6" refType="w" fact="0.0189"/>
          <dgm:constr type="h" for="ch" forName="textaccent6" refType="h" fact="0.031"/>
          <dgm:constr type="l" for="ch" forName="text7" refType="w" fact="0.2793"/>
          <dgm:constr type="t" for="ch" forName="text7" refType="h" fact="0.5856"/>
          <dgm:constr type="w" for="ch" forName="text7" refType="w" fact="0.1624"/>
          <dgm:constr type="h" for="ch" forName="text7" refType="h" fact="0.2645"/>
          <dgm:constr type="l" for="ch" forName="image7" refType="w" fact="0.1396"/>
          <dgm:constr type="t" for="ch" forName="image7" refType="h" fact="0.7326"/>
          <dgm:constr type="w" for="ch" forName="image7" refType="w" fact="0.1624"/>
          <dgm:constr type="h" for="ch" forName="image7" refType="h" fact="0.2645"/>
          <dgm:constr type="l" for="ch" forName="imageaccent7" refType="w" fact="0.2501"/>
          <dgm:constr type="t" for="ch" forName="imageaccent7" refType="h" fact="0.7363"/>
          <dgm:constr type="w" for="ch" forName="imageaccent7" refType="w" fact="0.0189"/>
          <dgm:constr type="h" for="ch" forName="imageaccent7" refType="h" fact="0.031"/>
          <dgm:constr type="l" for="ch" forName="textaccent7" refType="w" fact="0.284"/>
          <dgm:constr type="t" for="ch" forName="textaccent7" refType="h" fact="0.7028"/>
          <dgm:constr type="w" for="ch" forName="textaccent7" refType="w" fact="0.0189"/>
          <dgm:constr type="h" for="ch" forName="textaccent7" refType="h" fact="0.031"/>
          <dgm:constr type="l" for="ch" forName="image8" refType="w" fact="0.6979"/>
          <dgm:constr type="t" for="ch" forName="image8" refType="h" fact="0.7355"/>
          <dgm:constr type="w" for="ch" forName="image8" refType="w" fact="0.1624"/>
          <dgm:constr type="h" for="ch" forName="image8" refType="h" fact="0.2645"/>
          <dgm:constr type="l" for="ch" forName="text8" refType="w" fact="0.8376"/>
          <dgm:constr type="t" for="ch" forName="text8" refType="h" fact="0.5906"/>
          <dgm:constr type="w" for="ch" forName="text8" refType="w" fact="0.1624"/>
          <dgm:constr type="h" for="ch" forName="text8" refType="h" fact="0.2645"/>
          <dgm:constr type="l" for="ch" forName="imageaccent8" refType="w" fact="0.8397"/>
          <dgm:constr type="t" for="ch" forName="imageaccent8" refType="h" fact="0.8516"/>
          <dgm:constr type="w" for="ch" forName="imageaccent8" refType="w" fact="0.0189"/>
          <dgm:constr type="h" for="ch" forName="imageaccent8" refType="h" fact="0.031"/>
          <dgm:constr type="l" for="ch" forName="textaccent8" refType="w" fact="0.8698"/>
          <dgm:constr type="t" for="ch" forName="textaccent8" refType="h" fact="0.8223"/>
          <dgm:constr type="w" for="ch" forName="textaccent8" refType="w" fact="0.0189"/>
          <dgm:constr type="h" for="ch" forName="textaccent8" refType="h" fact="0.031"/>
        </dgm:constrLst>
      </dgm:if>
      <dgm:if name="Name10" axis="ch" ptType="node" func="cnt" op="equ" val="9">
        <dgm:alg type="composite">
          <dgm:param type="ar" val="1.8986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952"/>
          <dgm:constr type="w" for="ch" forName="image4" refType="w" fact="0.1623"/>
          <dgm:constr type="h" for="ch" forName="image4" refType="h" fact="0.2645"/>
          <dgm:constr type="l" for="ch" forName="text5" refType="w" fact="0.5585"/>
          <dgm:constr type="t" for="ch" forName="text5" refType="h" fact="0.0028"/>
          <dgm:constr type="w" for="ch" forName="text5" refType="w" fact="0.1623"/>
          <dgm:constr type="h" for="ch" forName="text5" refType="h" fact="0.2645"/>
          <dgm:constr type="l" for="ch" forName="image5" refType="w" fact="0.6982"/>
          <dgm:constr type="t" for="ch" forName="image5" refType="h" fact="0.1504"/>
          <dgm:constr type="w" for="ch" forName="image5" refType="w" fact="0.1623"/>
          <dgm:constr type="h" for="ch" forName="image5" refType="h" fact="0.2645"/>
          <dgm:constr type="l" for="ch" forName="image2" refType="w" fact="0.4189"/>
          <dgm:constr type="t" for="ch" forName="image2" refType="h" fact="0.439"/>
          <dgm:constr type="w" for="ch" forName="image2" refType="w" fact="0.1623"/>
          <dgm:constr type="h" for="ch" forName="image2" refType="h" fact="0.2645"/>
          <dgm:constr type="l" for="ch" forName="text4" refType="w" fact="0.4189"/>
          <dgm:constr type="t" for="ch" forName="text4" refType="h" fact="0.1465"/>
          <dgm:constr type="w" for="ch" forName="text4" refType="w" fact="0.1623"/>
          <dgm:constr type="h" for="ch" forName="text4" refType="h" fact="0.2645"/>
          <dgm:constr type="l" for="ch" forName="text2" refType="w" fact="0.2793"/>
          <dgm:constr type="t" for="ch" forName="text2" refType="h" fact="0.2925"/>
          <dgm:constr type="w" for="ch" forName="text2" refType="w" fact="0.1623"/>
          <dgm:constr type="h" for="ch" forName="text2" refType="h" fact="0.2645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645"/>
          <dgm:constr type="l" for="ch" forName="text1" refType="w" fact="0.1396"/>
          <dgm:constr type="t" for="ch" forName="text1" refType="h" fact="0.4395"/>
          <dgm:constr type="w" for="ch" forName="text1" refType="w" fact="0.1623"/>
          <dgm:constr type="h" for="ch" forName="text1" refType="h" fact="0.2645"/>
          <dgm:constr type="l" for="ch" forName="text3" refType="w" fact="0.1396"/>
          <dgm:constr type="t" for="ch" forName="text3" refType="h" fact="0.1471"/>
          <dgm:constr type="w" for="ch" forName="text3" refType="w" fact="0.1623"/>
          <dgm:constr type="h" for="ch" forName="text3" refType="h" fact="0.2645"/>
          <dgm:constr type="l" for="ch" forName="textaccent1" refType="w" fact="0.1435"/>
          <dgm:constr type="t" for="ch" forName="textaccent1" refType="h" fact="0.5578"/>
          <dgm:constr type="w" for="ch" forName="textaccent1" refType="w" fact="0.0189"/>
          <dgm:constr type="h" for="ch" forName="textaccent1" refType="h" fact="0.031"/>
          <dgm:constr type="l" for="ch" forName="image1" refType="w" fact="0"/>
          <dgm:constr type="t" for="ch" forName="image1" refType="h" fact="0.2933"/>
          <dgm:constr type="w" for="ch" forName="image1" refType="w" fact="0.1623"/>
          <dgm:constr type="h" for="ch" forName="image1" refType="h" fact="0.2645"/>
          <dgm:constr type="l" for="ch" forName="imageaccent1" refType="w" fact="0.1111"/>
          <dgm:constr type="t" for="ch" forName="imageaccent1" refType="h" fact="0.5227"/>
          <dgm:constr type="w" for="ch" forName="imageaccent1" refType="w" fact="0.0189"/>
          <dgm:constr type="h" for="ch" forName="imageaccent1" refType="h" fact="0.031"/>
          <dgm:constr type="l" for="ch" forName="textaccent2" refType="w" fact="0.391"/>
          <dgm:constr type="t" for="ch" forName="textaccent2" refType="h" fact="0.5213"/>
          <dgm:constr type="w" for="ch" forName="textaccent2" refType="w" fact="0.0189"/>
          <dgm:constr type="h" for="ch" forName="textaccent2" refType="h" fact="0.031"/>
          <dgm:constr type="l" for="ch" forName="imageaccent2" refType="w" fact="0.4228"/>
          <dgm:constr type="t" for="ch" forName="imageaccent2" refType="h" fact="0.5567"/>
          <dgm:constr type="w" for="ch" forName="imageaccent2" refType="w" fact="0.0189"/>
          <dgm:constr type="h" for="ch" forName="imageaccent2" refType="h" fact="0.031"/>
          <dgm:constr type="l" for="ch" forName="textaccent3" refType="w" fact="0.2501"/>
          <dgm:constr type="t" for="ch" forName="textaccent3" refType="h" fact="0.1507"/>
          <dgm:constr type="w" for="ch" forName="textaccent3" refType="w" fact="0.0189"/>
          <dgm:constr type="h" for="ch" forName="textaccent3" refType="h" fact="0.031"/>
          <dgm:constr type="l" for="ch" forName="imageaccent3" refType="w" fact="0.2839"/>
          <dgm:constr type="t" for="ch" forName="imageaccent3" refType="h" fact="0.1172"/>
          <dgm:constr type="w" for="ch" forName="imageaccent3" refType="w" fact="0.0189"/>
          <dgm:constr type="h" for="ch" forName="imageaccent3" refType="h" fact="0.031"/>
          <dgm:constr type="l" for="ch" forName="textaccent4" refType="w" fact="0.5593"/>
          <dgm:constr type="t" for="ch" forName="textaccent4" refType="h" fact="0.2637"/>
          <dgm:constr type="w" for="ch" forName="textaccent4" refType="w" fact="0.0189"/>
          <dgm:constr type="h" for="ch" forName="textaccent4" refType="h" fact="0.031"/>
          <dgm:constr type="l" for="ch" forName="imageaccent4" refType="w" fact="0.5901"/>
          <dgm:constr type="t" for="ch" forName="imageaccent4" refType="h" fact="0.3"/>
          <dgm:constr type="w" for="ch" forName="imageaccent4" refType="w" fact="0.0189"/>
          <dgm:constr type="h" for="ch" forName="imageaccent4" refType="h" fact="0.031"/>
          <dgm:constr type="l" for="ch" forName="textaccent5" refType="w" fact="0.6989"/>
          <dgm:constr type="t" for="ch" forName="textaccent5" refType="h" fact="0.1214"/>
          <dgm:constr type="w" for="ch" forName="textaccent5" refType="w" fact="0.0189"/>
          <dgm:constr type="h" for="ch" forName="textaccent5" refType="h" fact="0.031"/>
          <dgm:constr type="l" for="ch" forName="imageaccent5" refType="w" fact="0.7305"/>
          <dgm:constr type="t" for="ch" forName="imageaccent5" refType="h" fact="0.1563"/>
          <dgm:constr type="w" for="ch" forName="imageaccent5" refType="w" fact="0.0189"/>
          <dgm:constr type="h" for="ch" forName="imageaccent5" refType="h" fact="0.031"/>
          <dgm:constr type="l" for="ch" forName="image6" refType="w" fact="0.5585"/>
          <dgm:constr type="t" for="ch" forName="image6" refType="h" fact="0.5872"/>
          <dgm:constr type="w" for="ch" forName="image6" refType="w" fact="0.1623"/>
          <dgm:constr type="h" for="ch" forName="image6" refType="h" fact="0.2645"/>
          <dgm:constr type="l" for="ch" forName="text6" refType="w" fact="0.6982"/>
          <dgm:constr type="t" for="ch" forName="text6" refType="h" fact="0.4424"/>
          <dgm:constr type="w" for="ch" forName="text6" refType="w" fact="0.1623"/>
          <dgm:constr type="h" for="ch" forName="text6" refType="h" fact="0.2645"/>
          <dgm:constr type="l" for="ch" forName="imageaccent6" refType="w" fact="0.7002"/>
          <dgm:constr type="t" for="ch" forName="imageaccent6" refType="h" fact="0.7033"/>
          <dgm:constr type="w" for="ch" forName="imageaccent6" refType="w" fact="0.0189"/>
          <dgm:constr type="h" for="ch" forName="imageaccent6" refType="h" fact="0.031"/>
          <dgm:constr type="l" for="ch" forName="textaccent6" refType="w" fact="0.7303"/>
          <dgm:constr type="t" for="ch" forName="textaccent6" refType="h" fact="0.6741"/>
          <dgm:constr type="w" for="ch" forName="textaccent6" refType="w" fact="0.0189"/>
          <dgm:constr type="h" for="ch" forName="textaccent6" refType="h" fact="0.031"/>
          <dgm:constr type="l" for="ch" forName="text7" refType="w" fact="0.2792"/>
          <dgm:constr type="t" for="ch" forName="text7" refType="h" fact="0.5856"/>
          <dgm:constr type="w" for="ch" forName="text7" refType="w" fact="0.1623"/>
          <dgm:constr type="h" for="ch" forName="text7" refType="h" fact="0.2645"/>
          <dgm:constr type="l" for="ch" forName="image7" refType="w" fact="0.1395"/>
          <dgm:constr type="t" for="ch" forName="image7" refType="h" fact="0.7326"/>
          <dgm:constr type="w" for="ch" forName="image7" refType="w" fact="0.1623"/>
          <dgm:constr type="h" for="ch" forName="image7" refType="h" fact="0.2645"/>
          <dgm:constr type="l" for="ch" forName="imageaccent7" refType="w" fact="0.25"/>
          <dgm:constr type="t" for="ch" forName="imageaccent7" refType="h" fact="0.7363"/>
          <dgm:constr type="w" for="ch" forName="imageaccent7" refType="w" fact="0.0189"/>
          <dgm:constr type="h" for="ch" forName="imageaccent7" refType="h" fact="0.031"/>
          <dgm:constr type="l" for="ch" forName="textaccent7" refType="w" fact="0.2838"/>
          <dgm:constr type="t" for="ch" forName="textaccent7" refType="h" fact="0.7028"/>
          <dgm:constr type="w" for="ch" forName="textaccent7" refType="w" fact="0.0189"/>
          <dgm:constr type="h" for="ch" forName="textaccent7" refType="h" fact="0.031"/>
          <dgm:constr type="l" for="ch" forName="image8" refType="w" fact="0.6975"/>
          <dgm:constr type="t" for="ch" forName="image8" refType="h" fact="0.7355"/>
          <dgm:constr type="w" for="ch" forName="image8" refType="w" fact="0.1623"/>
          <dgm:constr type="h" for="ch" forName="image8" refType="h" fact="0.2645"/>
          <dgm:constr type="l" for="ch" forName="text8" refType="w" fact="0.8371"/>
          <dgm:constr type="t" for="ch" forName="text8" refType="h" fact="0.5906"/>
          <dgm:constr type="w" for="ch" forName="text8" refType="w" fact="0.1623"/>
          <dgm:constr type="h" for="ch" forName="text8" refType="h" fact="0.2645"/>
          <dgm:constr type="l" for="ch" forName="imageaccent8" refType="w" fact="0.8392"/>
          <dgm:constr type="t" for="ch" forName="imageaccent8" refType="h" fact="0.8516"/>
          <dgm:constr type="w" for="ch" forName="imageaccent8" refType="w" fact="0.0189"/>
          <dgm:constr type="h" for="ch" forName="imageaccent8" refType="h" fact="0.031"/>
          <dgm:constr type="l" for="ch" forName="textaccent8" refType="w" fact="0.8693"/>
          <dgm:constr type="t" for="ch" forName="textaccent8" refType="h" fact="0.8223"/>
          <dgm:constr type="w" for="ch" forName="textaccent8" refType="w" fact="0.0189"/>
          <dgm:constr type="h" for="ch" forName="textaccent8" refType="h" fact="0.031"/>
          <dgm:constr type="l" for="ch" forName="text9" refType="w" fact="0.8377"/>
          <dgm:constr type="t" for="ch" forName="text9" refType="h" fact="0.0057"/>
          <dgm:constr type="w" for="ch" forName="text9" refType="w" fact="0.1623"/>
          <dgm:constr type="h" for="ch" forName="text9" refType="h" fact="0.2645"/>
          <dgm:constr type="l" for="ch" forName="textaccent9" refType="w" fact="0.95"/>
          <dgm:constr type="t" for="ch" forName="textaccent9" refType="h" fact="0.2383"/>
          <dgm:constr type="w" for="ch" forName="textaccent9" refType="w" fact="0.0189"/>
          <dgm:constr type="h" for="ch" forName="textaccent9" refType="h" fact="0.031"/>
          <dgm:constr type="l" for="ch" forName="image9" refType="w" fact="0.8377"/>
          <dgm:constr type="t" for="ch" forName="image9" refType="h" fact="0.2977"/>
          <dgm:constr type="w" for="ch" forName="image9" refType="w" fact="0.1623"/>
          <dgm:constr type="h" for="ch" forName="image9" refType="h" fact="0.2645"/>
          <dgm:constr type="l" for="ch" forName="imageaccent9" refType="w" fact="0.95"/>
          <dgm:constr type="t" for="ch" forName="imageaccent9" refType="h" fact="0.2993"/>
          <dgm:constr type="w" for="ch" forName="imageaccent9" refType="w" fact="0.0189"/>
          <dgm:constr type="h" for="ch" forName="imageaccent9" refType="h" fact="0.031"/>
        </dgm:constrLst>
      </dgm:if>
      <dgm:if name="Name11" axis="ch" ptType="node" func="cnt" op="equ" val="10">
        <dgm:alg type="composite">
          <dgm:param type="ar" val="1.6608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583"/>
          <dgm:constr type="w" for="ch" forName="image4" refType="w" fact="0.1623"/>
          <dgm:constr type="h" for="ch" forName="image4" refType="h" fact="0.2314"/>
          <dgm:constr type="l" for="ch" forName="text5" refType="w" fact="0.5585"/>
          <dgm:constr type="t" for="ch" forName="text5" refType="h" fact="0.0024"/>
          <dgm:constr type="w" for="ch" forName="text5" refType="w" fact="0.1623"/>
          <dgm:constr type="h" for="ch" forName="text5" refType="h" fact="0.2314"/>
          <dgm:constr type="l" for="ch" forName="image5" refType="w" fact="0.6982"/>
          <dgm:constr type="t" for="ch" forName="image5" refType="h" fact="0.1316"/>
          <dgm:constr type="w" for="ch" forName="image5" refType="w" fact="0.1623"/>
          <dgm:constr type="h" for="ch" forName="image5" refType="h" fact="0.2314"/>
          <dgm:constr type="l" for="ch" forName="image2" refType="w" fact="0.4189"/>
          <dgm:constr type="t" for="ch" forName="image2" refType="h" fact="0.384"/>
          <dgm:constr type="w" for="ch" forName="image2" refType="w" fact="0.1623"/>
          <dgm:constr type="h" for="ch" forName="image2" refType="h" fact="0.2314"/>
          <dgm:constr type="l" for="ch" forName="text4" refType="w" fact="0.4189"/>
          <dgm:constr type="t" for="ch" forName="text4" refType="h" fact="0.1282"/>
          <dgm:constr type="w" for="ch" forName="text4" refType="w" fact="0.1623"/>
          <dgm:constr type="h" for="ch" forName="text4" refType="h" fact="0.2314"/>
          <dgm:constr type="l" for="ch" forName="text2" refType="w" fact="0.2793"/>
          <dgm:constr type="t" for="ch" forName="text2" refType="h" fact="0.2558"/>
          <dgm:constr type="w" for="ch" forName="text2" refType="w" fact="0.1623"/>
          <dgm:constr type="h" for="ch" forName="text2" refType="h" fact="0.2314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314"/>
          <dgm:constr type="l" for="ch" forName="text1" refType="w" fact="0.1396"/>
          <dgm:constr type="t" for="ch" forName="text1" refType="h" fact="0.3845"/>
          <dgm:constr type="w" for="ch" forName="text1" refType="w" fact="0.1623"/>
          <dgm:constr type="h" for="ch" forName="text1" refType="h" fact="0.2314"/>
          <dgm:constr type="l" for="ch" forName="text3" refType="w" fact="0.1396"/>
          <dgm:constr type="t" for="ch" forName="text3" refType="h" fact="0.1286"/>
          <dgm:constr type="w" for="ch" forName="text3" refType="w" fact="0.1623"/>
          <dgm:constr type="h" for="ch" forName="text3" refType="h" fact="0.2314"/>
          <dgm:constr type="l" for="ch" forName="textaccent1" refType="w" fact="0.1435"/>
          <dgm:constr type="t" for="ch" forName="textaccent1" refType="h" fact="0.488"/>
          <dgm:constr type="w" for="ch" forName="textaccent1" refType="w" fact="0.0189"/>
          <dgm:constr type="h" for="ch" forName="textaccent1" refType="h" fact="0.0271"/>
          <dgm:constr type="l" for="ch" forName="image1" refType="w" fact="0"/>
          <dgm:constr type="t" for="ch" forName="image1" refType="h" fact="0.2566"/>
          <dgm:constr type="w" for="ch" forName="image1" refType="w" fact="0.1623"/>
          <dgm:constr type="h" for="ch" forName="image1" refType="h" fact="0.2314"/>
          <dgm:constr type="l" for="ch" forName="imageaccent1" refType="w" fact="0.1111"/>
          <dgm:constr type="t" for="ch" forName="imageaccent1" refType="h" fact="0.4572"/>
          <dgm:constr type="w" for="ch" forName="imageaccent1" refType="w" fact="0.0189"/>
          <dgm:constr type="h" for="ch" forName="imageaccent1" refType="h" fact="0.0271"/>
          <dgm:constr type="l" for="ch" forName="textaccent2" refType="w" fact="0.391"/>
          <dgm:constr type="t" for="ch" forName="textaccent2" refType="h" fact="0.456"/>
          <dgm:constr type="w" for="ch" forName="textaccent2" refType="w" fact="0.0189"/>
          <dgm:constr type="h" for="ch" forName="textaccent2" refType="h" fact="0.0271"/>
          <dgm:constr type="l" for="ch" forName="imageaccent2" refType="w" fact="0.4228"/>
          <dgm:constr type="t" for="ch" forName="imageaccent2" refType="h" fact="0.487"/>
          <dgm:constr type="w" for="ch" forName="imageaccent2" refType="w" fact="0.0189"/>
          <dgm:constr type="h" for="ch" forName="imageaccent2" refType="h" fact="0.0271"/>
          <dgm:constr type="l" for="ch" forName="textaccent3" refType="w" fact="0.2501"/>
          <dgm:constr type="t" for="ch" forName="textaccent3" refType="h" fact="0.1318"/>
          <dgm:constr type="w" for="ch" forName="textaccent3" refType="w" fact="0.0189"/>
          <dgm:constr type="h" for="ch" forName="textaccent3" refType="h" fact="0.0271"/>
          <dgm:constr type="l" for="ch" forName="imageaccent3" refType="w" fact="0.2839"/>
          <dgm:constr type="t" for="ch" forName="imageaccent3" refType="h" fact="0.1025"/>
          <dgm:constr type="w" for="ch" forName="imageaccent3" refType="w" fact="0.0189"/>
          <dgm:constr type="h" for="ch" forName="imageaccent3" refType="h" fact="0.0271"/>
          <dgm:constr type="l" for="ch" forName="textaccent4" refType="w" fact="0.5593"/>
          <dgm:constr type="t" for="ch" forName="textaccent4" refType="h" fact="0.2307"/>
          <dgm:constr type="w" for="ch" forName="textaccent4" refType="w" fact="0.0189"/>
          <dgm:constr type="h" for="ch" forName="textaccent4" refType="h" fact="0.0271"/>
          <dgm:constr type="l" for="ch" forName="imageaccent4" refType="w" fact="0.5901"/>
          <dgm:constr type="t" for="ch" forName="imageaccent4" refType="h" fact="0.2624"/>
          <dgm:constr type="w" for="ch" forName="imageaccent4" refType="w" fact="0.0189"/>
          <dgm:constr type="h" for="ch" forName="imageaccent4" refType="h" fact="0.0271"/>
          <dgm:constr type="l" for="ch" forName="textaccent5" refType="w" fact="0.6989"/>
          <dgm:constr type="t" for="ch" forName="textaccent5" refType="h" fact="0.1062"/>
          <dgm:constr type="w" for="ch" forName="textaccent5" refType="w" fact="0.0189"/>
          <dgm:constr type="h" for="ch" forName="textaccent5" refType="h" fact="0.0271"/>
          <dgm:constr type="l" for="ch" forName="imageaccent5" refType="w" fact="0.7305"/>
          <dgm:constr type="t" for="ch" forName="imageaccent5" refType="h" fact="0.1367"/>
          <dgm:constr type="w" for="ch" forName="imageaccent5" refType="w" fact="0.0189"/>
          <dgm:constr type="h" for="ch" forName="imageaccent5" refType="h" fact="0.0271"/>
          <dgm:constr type="l" for="ch" forName="image6" refType="w" fact="0.5585"/>
          <dgm:constr type="t" for="ch" forName="image6" refType="h" fact="0.5137"/>
          <dgm:constr type="w" for="ch" forName="image6" refType="w" fact="0.1623"/>
          <dgm:constr type="h" for="ch" forName="image6" refType="h" fact="0.2314"/>
          <dgm:constr type="l" for="ch" forName="text6" refType="w" fact="0.6982"/>
          <dgm:constr type="t" for="ch" forName="text6" refType="h" fact="0.387"/>
          <dgm:constr type="w" for="ch" forName="text6" refType="w" fact="0.1623"/>
          <dgm:constr type="h" for="ch" forName="text6" refType="h" fact="0.2314"/>
          <dgm:constr type="l" for="ch" forName="imageaccent6" refType="w" fact="0.7002"/>
          <dgm:constr type="t" for="ch" forName="imageaccent6" refType="h" fact="0.6152"/>
          <dgm:constr type="w" for="ch" forName="imageaccent6" refType="w" fact="0.0189"/>
          <dgm:constr type="h" for="ch" forName="imageaccent6" refType="h" fact="0.0271"/>
          <dgm:constr type="l" for="ch" forName="textaccent6" refType="w" fact="0.7303"/>
          <dgm:constr type="t" for="ch" forName="textaccent6" refType="h" fact="0.5897"/>
          <dgm:constr type="w" for="ch" forName="textaccent6" refType="w" fact="0.0189"/>
          <dgm:constr type="h" for="ch" forName="textaccent6" refType="h" fact="0.0271"/>
          <dgm:constr type="l" for="ch" forName="text7" refType="w" fact="0.2792"/>
          <dgm:constr type="t" for="ch" forName="text7" refType="h" fact="0.5122"/>
          <dgm:constr type="w" for="ch" forName="text7" refType="w" fact="0.1623"/>
          <dgm:constr type="h" for="ch" forName="text7" refType="h" fact="0.2314"/>
          <dgm:constr type="l" for="ch" forName="image7" refType="w" fact="0.1395"/>
          <dgm:constr type="t" for="ch" forName="image7" refType="h" fact="0.6409"/>
          <dgm:constr type="w" for="ch" forName="image7" refType="w" fact="0.1623"/>
          <dgm:constr type="h" for="ch" forName="image7" refType="h" fact="0.2314"/>
          <dgm:constr type="l" for="ch" forName="imageaccent7" refType="w" fact="0.25"/>
          <dgm:constr type="t" for="ch" forName="imageaccent7" refType="h" fact="0.6441"/>
          <dgm:constr type="w" for="ch" forName="imageaccent7" refType="w" fact="0.0189"/>
          <dgm:constr type="h" for="ch" forName="imageaccent7" refType="h" fact="0.0271"/>
          <dgm:constr type="l" for="ch" forName="textaccent7" refType="w" fact="0.2838"/>
          <dgm:constr type="t" for="ch" forName="textaccent7" refType="h" fact="0.6148"/>
          <dgm:constr type="w" for="ch" forName="textaccent7" refType="w" fact="0.0189"/>
          <dgm:constr type="h" for="ch" forName="textaccent7" refType="h" fact="0.0271"/>
          <dgm:constr type="l" for="ch" forName="image8" refType="w" fact="0.6975"/>
          <dgm:constr type="t" for="ch" forName="image8" refType="h" fact="0.6433"/>
          <dgm:constr type="w" for="ch" forName="image8" refType="w" fact="0.1623"/>
          <dgm:constr type="h" for="ch" forName="image8" refType="h" fact="0.2314"/>
          <dgm:constr type="l" for="ch" forName="text8" refType="w" fact="0.8371"/>
          <dgm:constr type="t" for="ch" forName="text8" refType="h" fact="0.5167"/>
          <dgm:constr type="w" for="ch" forName="text8" refType="w" fact="0.1623"/>
          <dgm:constr type="h" for="ch" forName="text8" refType="h" fact="0.2314"/>
          <dgm:constr type="l" for="ch" forName="imageaccent8" refType="w" fact="0.8392"/>
          <dgm:constr type="t" for="ch" forName="imageaccent8" refType="h" fact="0.7449"/>
          <dgm:constr type="w" for="ch" forName="imageaccent8" refType="w" fact="0.0189"/>
          <dgm:constr type="h" for="ch" forName="imageaccent8" refType="h" fact="0.0271"/>
          <dgm:constr type="l" for="ch" forName="textaccent8" refType="w" fact="0.8693"/>
          <dgm:constr type="t" for="ch" forName="textaccent8" refType="h" fact="0.7194"/>
          <dgm:constr type="w" for="ch" forName="textaccent8" refType="w" fact="0.0189"/>
          <dgm:constr type="h" for="ch" forName="textaccent8" refType="h" fact="0.0271"/>
          <dgm:constr type="l" for="ch" forName="text9" refType="w" fact="0.8377"/>
          <dgm:constr type="t" for="ch" forName="text9" refType="h" fact="0.005"/>
          <dgm:constr type="w" for="ch" forName="text9" refType="w" fact="0.1623"/>
          <dgm:constr type="h" for="ch" forName="text9" refType="h" fact="0.2314"/>
          <dgm:constr type="l" for="ch" forName="textaccent9" refType="w" fact="0.95"/>
          <dgm:constr type="t" for="ch" forName="textaccent9" refType="h" fact="0.2084"/>
          <dgm:constr type="w" for="ch" forName="textaccent9" refType="w" fact="0.0189"/>
          <dgm:constr type="h" for="ch" forName="textaccent9" refType="h" fact="0.0271"/>
          <dgm:constr type="l" for="ch" forName="image9" refType="w" fact="0.8377"/>
          <dgm:constr type="t" for="ch" forName="image9" refType="h" fact="0.2604"/>
          <dgm:constr type="w" for="ch" forName="image9" refType="w" fact="0.1623"/>
          <dgm:constr type="h" for="ch" forName="image9" refType="h" fact="0.2314"/>
          <dgm:constr type="l" for="ch" forName="imageaccent9" refType="w" fact="0.95"/>
          <dgm:constr type="t" for="ch" forName="imageaccent9" refType="h" fact="0.2618"/>
          <dgm:constr type="w" for="ch" forName="imageaccent9" refType="w" fact="0.0189"/>
          <dgm:constr type="h" for="ch" forName="imageaccent9" refType="h" fact="0.0271"/>
          <dgm:constr type="l" for="ch" forName="image10" refType="w" fact="0.2786"/>
          <dgm:constr type="t" for="ch" forName="image10" refType="h" fact="0.7686"/>
          <dgm:constr type="w" for="ch" forName="image10" refType="w" fact="0.1623"/>
          <dgm:constr type="h" for="ch" forName="image10" refType="h" fact="0.2314"/>
          <dgm:constr type="l" for="ch" forName="text10" refType="w" fact="0.4183"/>
          <dgm:constr type="t" for="ch" forName="text10" refType="h" fact="0.6419"/>
          <dgm:constr type="w" for="ch" forName="text10" refType="w" fact="0.1623"/>
          <dgm:constr type="h" for="ch" forName="text10" refType="h" fact="0.2314"/>
          <dgm:constr type="l" for="ch" forName="imageaccent10" refType="w" fact="0.4203"/>
          <dgm:constr type="t" for="ch" forName="imageaccent10" refType="h" fact="0.8701"/>
          <dgm:constr type="w" for="ch" forName="imageaccent10" refType="w" fact="0.0189"/>
          <dgm:constr type="h" for="ch" forName="imageaccent10" refType="h" fact="0.0271"/>
          <dgm:constr type="l" for="ch" forName="textaccent10" refType="w" fact="0.4504"/>
          <dgm:constr type="t" for="ch" forName="textaccent10" refType="h" fact="0.8446"/>
          <dgm:constr type="w" for="ch" forName="textaccent10" refType="w" fact="0.0189"/>
          <dgm:constr type="h" for="ch" forName="textaccent10" refType="h" fact="0.0271"/>
        </dgm:constrLst>
      </dgm:if>
      <dgm:if name="Name12" axis="ch" ptType="node" func="cnt" op="equ" val="11">
        <dgm:alg type="composite">
          <dgm:param type="ar" val="1.4704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287"/>
          <dgm:constr type="w" for="ch" forName="image4" refType="w" fact="0.1623"/>
          <dgm:constr type="h" for="ch" forName="image4" refType="h" fact="0.2049"/>
          <dgm:constr type="l" for="ch" forName="text5" refType="w" fact="0.5585"/>
          <dgm:constr type="t" for="ch" forName="text5" refType="h" fact="0.0022"/>
          <dgm:constr type="w" for="ch" forName="text5" refType="w" fact="0.1623"/>
          <dgm:constr type="h" for="ch" forName="text5" refType="h" fact="0.2049"/>
          <dgm:constr type="l" for="ch" forName="image5" refType="w" fact="0.6982"/>
          <dgm:constr type="t" for="ch" forName="image5" refType="h" fact="0.1165"/>
          <dgm:constr type="w" for="ch" forName="image5" refType="w" fact="0.1623"/>
          <dgm:constr type="h" for="ch" forName="image5" refType="h" fact="0.2049"/>
          <dgm:constr type="l" for="ch" forName="image2" refType="w" fact="0.4189"/>
          <dgm:constr type="t" for="ch" forName="image2" refType="h" fact="0.34"/>
          <dgm:constr type="w" for="ch" forName="image2" refType="w" fact="0.1623"/>
          <dgm:constr type="h" for="ch" forName="image2" refType="h" fact="0.2049"/>
          <dgm:constr type="l" for="ch" forName="text4" refType="w" fact="0.4189"/>
          <dgm:constr type="t" for="ch" forName="text4" refType="h" fact="0.1135"/>
          <dgm:constr type="w" for="ch" forName="text4" refType="w" fact="0.1623"/>
          <dgm:constr type="h" for="ch" forName="text4" refType="h" fact="0.2049"/>
          <dgm:constr type="l" for="ch" forName="text2" refType="w" fact="0.2793"/>
          <dgm:constr type="t" for="ch" forName="text2" refType="h" fact="0.2265"/>
          <dgm:constr type="w" for="ch" forName="text2" refType="w" fact="0.1623"/>
          <dgm:constr type="h" for="ch" forName="text2" refType="h" fact="0.2049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049"/>
          <dgm:constr type="l" for="ch" forName="text1" refType="w" fact="0.1396"/>
          <dgm:constr type="t" for="ch" forName="text1" refType="h" fact="0.3404"/>
          <dgm:constr type="w" for="ch" forName="text1" refType="w" fact="0.1623"/>
          <dgm:constr type="h" for="ch" forName="text1" refType="h" fact="0.2049"/>
          <dgm:constr type="l" for="ch" forName="text3" refType="w" fact="0.1396"/>
          <dgm:constr type="t" for="ch" forName="text3" refType="h" fact="0.1139"/>
          <dgm:constr type="w" for="ch" forName="text3" refType="w" fact="0.1623"/>
          <dgm:constr type="h" for="ch" forName="text3" refType="h" fact="0.2049"/>
          <dgm:constr type="l" for="ch" forName="textaccent1" refType="w" fact="0.1435"/>
          <dgm:constr type="t" for="ch" forName="textaccent1" refType="h" fact="0.432"/>
          <dgm:constr type="w" for="ch" forName="textaccent1" refType="w" fact="0.0189"/>
          <dgm:constr type="h" for="ch" forName="textaccent1" refType="h" fact="0.024"/>
          <dgm:constr type="l" for="ch" forName="image1" refType="w" fact="0"/>
          <dgm:constr type="t" for="ch" forName="image1" refType="h" fact="0.2272"/>
          <dgm:constr type="w" for="ch" forName="image1" refType="w" fact="0.1623"/>
          <dgm:constr type="h" for="ch" forName="image1" refType="h" fact="0.2049"/>
          <dgm:constr type="l" for="ch" forName="imageaccent1" refType="w" fact="0.1111"/>
          <dgm:constr type="t" for="ch" forName="imageaccent1" refType="h" fact="0.4048"/>
          <dgm:constr type="w" for="ch" forName="imageaccent1" refType="w" fact="0.0189"/>
          <dgm:constr type="h" for="ch" forName="imageaccent1" refType="h" fact="0.024"/>
          <dgm:constr type="l" for="ch" forName="textaccent2" refType="w" fact="0.391"/>
          <dgm:constr type="t" for="ch" forName="textaccent2" refType="h" fact="0.4038"/>
          <dgm:constr type="w" for="ch" forName="textaccent2" refType="w" fact="0.0189"/>
          <dgm:constr type="h" for="ch" forName="textaccent2" refType="h" fact="0.024"/>
          <dgm:constr type="l" for="ch" forName="imageaccent2" refType="w" fact="0.4228"/>
          <dgm:constr type="t" for="ch" forName="imageaccent2" refType="h" fact="0.4312"/>
          <dgm:constr type="w" for="ch" forName="imageaccent2" refType="w" fact="0.0189"/>
          <dgm:constr type="h" for="ch" forName="imageaccent2" refType="h" fact="0.024"/>
          <dgm:constr type="l" for="ch" forName="textaccent3" refType="w" fact="0.2501"/>
          <dgm:constr type="t" for="ch" forName="textaccent3" refType="h" fact="0.1167"/>
          <dgm:constr type="w" for="ch" forName="textaccent3" refType="w" fact="0.0189"/>
          <dgm:constr type="h" for="ch" forName="textaccent3" refType="h" fact="0.024"/>
          <dgm:constr type="l" for="ch" forName="imageaccent3" refType="w" fact="0.2839"/>
          <dgm:constr type="t" for="ch" forName="imageaccent3" refType="h" fact="0.0908"/>
          <dgm:constr type="w" for="ch" forName="imageaccent3" refType="w" fact="0.0189"/>
          <dgm:constr type="h" for="ch" forName="imageaccent3" refType="h" fact="0.024"/>
          <dgm:constr type="l" for="ch" forName="textaccent4" refType="w" fact="0.5593"/>
          <dgm:constr type="t" for="ch" forName="textaccent4" refType="h" fact="0.2042"/>
          <dgm:constr type="w" for="ch" forName="textaccent4" refType="w" fact="0.0189"/>
          <dgm:constr type="h" for="ch" forName="textaccent4" refType="h" fact="0.024"/>
          <dgm:constr type="l" for="ch" forName="imageaccent4" refType="w" fact="0.5901"/>
          <dgm:constr type="t" for="ch" forName="imageaccent4" refType="h" fact="0.2323"/>
          <dgm:constr type="w" for="ch" forName="imageaccent4" refType="w" fact="0.0189"/>
          <dgm:constr type="h" for="ch" forName="imageaccent4" refType="h" fact="0.024"/>
          <dgm:constr type="l" for="ch" forName="textaccent5" refType="w" fact="0.6989"/>
          <dgm:constr type="t" for="ch" forName="textaccent5" refType="h" fact="0.094"/>
          <dgm:constr type="w" for="ch" forName="textaccent5" refType="w" fact="0.0189"/>
          <dgm:constr type="h" for="ch" forName="textaccent5" refType="h" fact="0.024"/>
          <dgm:constr type="l" for="ch" forName="imageaccent5" refType="w" fact="0.7305"/>
          <dgm:constr type="t" for="ch" forName="imageaccent5" refType="h" fact="0.121"/>
          <dgm:constr type="w" for="ch" forName="imageaccent5" refType="w" fact="0.0189"/>
          <dgm:constr type="h" for="ch" forName="imageaccent5" refType="h" fact="0.024"/>
          <dgm:constr type="l" for="ch" forName="image6" refType="w" fact="0.5585"/>
          <dgm:constr type="t" for="ch" forName="image6" refType="h" fact="0.4548"/>
          <dgm:constr type="w" for="ch" forName="image6" refType="w" fact="0.1623"/>
          <dgm:constr type="h" for="ch" forName="image6" refType="h" fact="0.2049"/>
          <dgm:constr type="l" for="ch" forName="text6" refType="w" fact="0.6982"/>
          <dgm:constr type="t" for="ch" forName="text6" refType="h" fact="0.3426"/>
          <dgm:constr type="w" for="ch" forName="text6" refType="w" fact="0.1623"/>
          <dgm:constr type="h" for="ch" forName="text6" refType="h" fact="0.2049"/>
          <dgm:constr type="l" for="ch" forName="imageaccent6" refType="w" fact="0.7002"/>
          <dgm:constr type="t" for="ch" forName="imageaccent6" refType="h" fact="0.5447"/>
          <dgm:constr type="w" for="ch" forName="imageaccent6" refType="w" fact="0.0189"/>
          <dgm:constr type="h" for="ch" forName="imageaccent6" refType="h" fact="0.024"/>
          <dgm:constr type="l" for="ch" forName="textaccent6" refType="w" fact="0.7303"/>
          <dgm:constr type="t" for="ch" forName="textaccent6" refType="h" fact="0.5221"/>
          <dgm:constr type="w" for="ch" forName="textaccent6" refType="w" fact="0.0189"/>
          <dgm:constr type="h" for="ch" forName="textaccent6" refType="h" fact="0.024"/>
          <dgm:constr type="l" for="ch" forName="text7" refType="w" fact="0.2792"/>
          <dgm:constr type="t" for="ch" forName="text7" refType="h" fact="0.4535"/>
          <dgm:constr type="w" for="ch" forName="text7" refType="w" fact="0.1623"/>
          <dgm:constr type="h" for="ch" forName="text7" refType="h" fact="0.2049"/>
          <dgm:constr type="l" for="ch" forName="image7" refType="w" fact="0.1395"/>
          <dgm:constr type="t" for="ch" forName="image7" refType="h" fact="0.5674"/>
          <dgm:constr type="w" for="ch" forName="image7" refType="w" fact="0.1623"/>
          <dgm:constr type="h" for="ch" forName="image7" refType="h" fact="0.2049"/>
          <dgm:constr type="l" for="ch" forName="imageaccent7" refType="w" fact="0.25"/>
          <dgm:constr type="t" for="ch" forName="imageaccent7" refType="h" fact="0.5703"/>
          <dgm:constr type="w" for="ch" forName="imageaccent7" refType="w" fact="0.0189"/>
          <dgm:constr type="h" for="ch" forName="imageaccent7" refType="h" fact="0.024"/>
          <dgm:constr type="l" for="ch" forName="textaccent7" refType="w" fact="0.2838"/>
          <dgm:constr type="t" for="ch" forName="textaccent7" refType="h" fact="0.5443"/>
          <dgm:constr type="w" for="ch" forName="textaccent7" refType="w" fact="0.0189"/>
          <dgm:constr type="h" for="ch" forName="textaccent7" refType="h" fact="0.024"/>
          <dgm:constr type="l" for="ch" forName="image8" refType="w" fact="0.6975"/>
          <dgm:constr type="t" for="ch" forName="image8" refType="h" fact="0.5696"/>
          <dgm:constr type="w" for="ch" forName="image8" refType="w" fact="0.1623"/>
          <dgm:constr type="h" for="ch" forName="image8" refType="h" fact="0.2049"/>
          <dgm:constr type="l" for="ch" forName="text8" refType="w" fact="0.8371"/>
          <dgm:constr type="t" for="ch" forName="text8" refType="h" fact="0.4574"/>
          <dgm:constr type="w" for="ch" forName="text8" refType="w" fact="0.1623"/>
          <dgm:constr type="h" for="ch" forName="text8" refType="h" fact="0.2049"/>
          <dgm:constr type="l" for="ch" forName="imageaccent8" refType="w" fact="0.8392"/>
          <dgm:constr type="t" for="ch" forName="imageaccent8" refType="h" fact="0.6595"/>
          <dgm:constr type="w" for="ch" forName="imageaccent8" refType="w" fact="0.0189"/>
          <dgm:constr type="h" for="ch" forName="imageaccent8" refType="h" fact="0.024"/>
          <dgm:constr type="l" for="ch" forName="textaccent8" refType="w" fact="0.8693"/>
          <dgm:constr type="t" for="ch" forName="textaccent8" refType="h" fact="0.6369"/>
          <dgm:constr type="w" for="ch" forName="textaccent8" refType="w" fact="0.0189"/>
          <dgm:constr type="h" for="ch" forName="textaccent8" refType="h" fact="0.024"/>
          <dgm:constr type="l" for="ch" forName="text9" refType="w" fact="0.8377"/>
          <dgm:constr type="t" for="ch" forName="text9" refType="h" fact="0.0044"/>
          <dgm:constr type="w" for="ch" forName="text9" refType="w" fact="0.1623"/>
          <dgm:constr type="h" for="ch" forName="text9" refType="h" fact="0.2049"/>
          <dgm:constr type="l" for="ch" forName="textaccent9" refType="w" fact="0.95"/>
          <dgm:constr type="t" for="ch" forName="textaccent9" refType="h" fact="0.1846"/>
          <dgm:constr type="w" for="ch" forName="textaccent9" refType="w" fact="0.0189"/>
          <dgm:constr type="h" for="ch" forName="textaccent9" refType="h" fact="0.024"/>
          <dgm:constr type="l" for="ch" forName="image9" refType="w" fact="0.8377"/>
          <dgm:constr type="t" for="ch" forName="image9" refType="h" fact="0.2306"/>
          <dgm:constr type="w" for="ch" forName="image9" refType="w" fact="0.1623"/>
          <dgm:constr type="h" for="ch" forName="image9" refType="h" fact="0.2049"/>
          <dgm:constr type="l" for="ch" forName="imageaccent9" refType="w" fact="0.95"/>
          <dgm:constr type="t" for="ch" forName="imageaccent9" refType="h" fact="0.2318"/>
          <dgm:constr type="w" for="ch" forName="imageaccent9" refType="w" fact="0.0189"/>
          <dgm:constr type="h" for="ch" forName="imageaccent9" refType="h" fact="0.024"/>
          <dgm:constr type="l" for="ch" forName="image10" refType="w" fact="0.2786"/>
          <dgm:constr type="t" for="ch" forName="image10" refType="h" fact="0.6805"/>
          <dgm:constr type="w" for="ch" forName="image10" refType="w" fact="0.1623"/>
          <dgm:constr type="h" for="ch" forName="image10" refType="h" fact="0.2049"/>
          <dgm:constr type="l" for="ch" forName="text10" refType="w" fact="0.4183"/>
          <dgm:constr type="t" for="ch" forName="text10" refType="h" fact="0.5683"/>
          <dgm:constr type="w" for="ch" forName="text10" refType="w" fact="0.1623"/>
          <dgm:constr type="h" for="ch" forName="text10" refType="h" fact="0.2049"/>
          <dgm:constr type="l" for="ch" forName="imageaccent10" refType="w" fact="0.4203"/>
          <dgm:constr type="t" for="ch" forName="imageaccent10" refType="h" fact="0.7704"/>
          <dgm:constr type="w" for="ch" forName="imageaccent10" refType="w" fact="0.0189"/>
          <dgm:constr type="h" for="ch" forName="imageaccent10" refType="h" fact="0.024"/>
          <dgm:constr type="l" for="ch" forName="textaccent10" refType="w" fact="0.4504"/>
          <dgm:constr type="t" for="ch" forName="textaccent10" refType="h" fact="0.7478"/>
          <dgm:constr type="w" for="ch" forName="textaccent10" refType="w" fact="0.0189"/>
          <dgm:constr type="h" for="ch" forName="textaccent10" refType="h" fact="0.024"/>
          <dgm:constr type="l" for="ch" forName="text11" refType="w" fact="0.6971"/>
          <dgm:constr type="t" for="ch" forName="text11" refType="h" fact="0.7951"/>
          <dgm:constr type="w" for="ch" forName="text11" refType="w" fact="0.1623"/>
          <dgm:constr type="h" for="ch" forName="text11" refType="h" fact="0.2049"/>
          <dgm:constr type="l" for="ch" forName="image11" refType="w" fact="0.5575"/>
          <dgm:constr type="t" for="ch" forName="image11" refType="h" fact="0.6816"/>
          <dgm:constr type="w" for="ch" forName="image11" refType="w" fact="0.1623"/>
          <dgm:constr type="h" for="ch" forName="image11" refType="h" fact="0.2049"/>
          <dgm:constr type="l" for="ch" forName="imageaccent11" refType="w" fact="0.6692"/>
          <dgm:constr type="t" for="ch" forName="imageaccent11" refType="h" fact="0.8589"/>
          <dgm:constr type="w" for="ch" forName="imageaccent11" refType="w" fact="0.0189"/>
          <dgm:constr type="h" for="ch" forName="imageaccent11" refType="h" fact="0.024"/>
          <dgm:constr type="l" for="ch" forName="textaccent11" refType="w" fact="0.701"/>
          <dgm:constr type="t" for="ch" forName="textaccent11" refType="h" fact="0.8863"/>
          <dgm:constr type="w" for="ch" forName="textaccent11" refType="w" fact="0.0189"/>
          <dgm:constr type="h" for="ch" forName="textaccent11" refType="h" fact="0.024"/>
        </dgm:constrLst>
      </dgm:if>
      <dgm:else name="Name13">
        <dgm:alg type="composite">
          <dgm:param type="ar" val="1.675"/>
        </dgm:alg>
        <dgm:constrLst>
          <dgm:constr type="primFontSz" for="des" ptType="node" op="equ" val="65"/>
          <dgm:constr type="l" for="ch" forName="image4" refType="w" fact="0.4903"/>
          <dgm:constr type="t" for="ch" forName="image4" refType="h" fact="0.2287"/>
          <dgm:constr type="w" for="ch" forName="image4" refType="w" fact="0.1425"/>
          <dgm:constr type="h" for="ch" forName="image4" refType="h" fact="0.2049"/>
          <dgm:constr type="l" for="ch" forName="text5" refType="w" fact="0.4903"/>
          <dgm:constr type="t" for="ch" forName="text5" refType="h" fact="0.0022"/>
          <dgm:constr type="w" for="ch" forName="text5" refType="w" fact="0.1425"/>
          <dgm:constr type="h" for="ch" forName="text5" refType="h" fact="0.2049"/>
          <dgm:constr type="l" for="ch" forName="image5" refType="w" fact="0.6129"/>
          <dgm:constr type="t" for="ch" forName="image5" refType="h" fact="0.1165"/>
          <dgm:constr type="w" for="ch" forName="image5" refType="w" fact="0.1425"/>
          <dgm:constr type="h" for="ch" forName="image5" refType="h" fact="0.2049"/>
          <dgm:constr type="l" for="ch" forName="image2" refType="w" fact="0.3677"/>
          <dgm:constr type="t" for="ch" forName="image2" refType="h" fact="0.34"/>
          <dgm:constr type="w" for="ch" forName="image2" refType="w" fact="0.1425"/>
          <dgm:constr type="h" for="ch" forName="image2" refType="h" fact="0.2049"/>
          <dgm:constr type="l" for="ch" forName="text4" refType="w" fact="0.3677"/>
          <dgm:constr type="t" for="ch" forName="text4" refType="h" fact="0.1135"/>
          <dgm:constr type="w" for="ch" forName="text4" refType="w" fact="0.1425"/>
          <dgm:constr type="h" for="ch" forName="text4" refType="h" fact="0.2049"/>
          <dgm:constr type="l" for="ch" forName="text2" refType="w" fact="0.2452"/>
          <dgm:constr type="t" for="ch" forName="text2" refType="h" fact="0.2265"/>
          <dgm:constr type="w" for="ch" forName="text2" refType="w" fact="0.1425"/>
          <dgm:constr type="h" for="ch" forName="text2" refType="h" fact="0.2049"/>
          <dgm:constr type="l" for="ch" forName="image3" refType="w" fact="0.2452"/>
          <dgm:constr type="t" for="ch" forName="image3" refType="h" fact="0"/>
          <dgm:constr type="w" for="ch" forName="image3" refType="w" fact="0.1425"/>
          <dgm:constr type="h" for="ch" forName="image3" refType="h" fact="0.2049"/>
          <dgm:constr type="l" for="ch" forName="text1" refType="w" fact="0.1226"/>
          <dgm:constr type="t" for="ch" forName="text1" refType="h" fact="0.3404"/>
          <dgm:constr type="w" for="ch" forName="text1" refType="w" fact="0.1425"/>
          <dgm:constr type="h" for="ch" forName="text1" refType="h" fact="0.2049"/>
          <dgm:constr type="l" for="ch" forName="text3" refType="w" fact="0.1226"/>
          <dgm:constr type="t" for="ch" forName="text3" refType="h" fact="0.1139"/>
          <dgm:constr type="w" for="ch" forName="text3" refType="w" fact="0.1425"/>
          <dgm:constr type="h" for="ch" forName="text3" refType="h" fact="0.2049"/>
          <dgm:constr type="l" for="ch" forName="textaccent1" refType="w" fact="0.126"/>
          <dgm:constr type="t" for="ch" forName="textaccent1" refType="h" fact="0.432"/>
          <dgm:constr type="w" for="ch" forName="textaccent1" refType="w" fact="0.0166"/>
          <dgm:constr type="h" for="ch" forName="textaccent1" refType="h" fact="0.024"/>
          <dgm:constr type="l" for="ch" forName="image1" refType="w" fact="0"/>
          <dgm:constr type="t" for="ch" forName="image1" refType="h" fact="0.2272"/>
          <dgm:constr type="w" for="ch" forName="image1" refType="w" fact="0.1425"/>
          <dgm:constr type="h" for="ch" forName="image1" refType="h" fact="0.2049"/>
          <dgm:constr type="l" for="ch" forName="imageaccent1" refType="w" fact="0.0976"/>
          <dgm:constr type="t" for="ch" forName="imageaccent1" refType="h" fact="0.4048"/>
          <dgm:constr type="w" for="ch" forName="imageaccent1" refType="w" fact="0.0166"/>
          <dgm:constr type="h" for="ch" forName="imageaccent1" refType="h" fact="0.024"/>
          <dgm:constr type="l" for="ch" forName="textaccent2" refType="w" fact="0.3432"/>
          <dgm:constr type="t" for="ch" forName="textaccent2" refType="h" fact="0.4038"/>
          <dgm:constr type="w" for="ch" forName="textaccent2" refType="w" fact="0.0166"/>
          <dgm:constr type="h" for="ch" forName="textaccent2" refType="h" fact="0.024"/>
          <dgm:constr type="l" for="ch" forName="imageaccent2" refType="w" fact="0.3712"/>
          <dgm:constr type="t" for="ch" forName="imageaccent2" refType="h" fact="0.4312"/>
          <dgm:constr type="w" for="ch" forName="imageaccent2" refType="w" fact="0.0166"/>
          <dgm:constr type="h" for="ch" forName="imageaccent2" refType="h" fact="0.024"/>
          <dgm:constr type="l" for="ch" forName="textaccent3" refType="w" fact="0.2196"/>
          <dgm:constr type="t" for="ch" forName="textaccent3" refType="h" fact="0.1167"/>
          <dgm:constr type="w" for="ch" forName="textaccent3" refType="w" fact="0.0166"/>
          <dgm:constr type="h" for="ch" forName="textaccent3" refType="h" fact="0.024"/>
          <dgm:constr type="l" for="ch" forName="imageaccent3" refType="w" fact="0.2492"/>
          <dgm:constr type="t" for="ch" forName="imageaccent3" refType="h" fact="0.0908"/>
          <dgm:constr type="w" for="ch" forName="imageaccent3" refType="w" fact="0.0166"/>
          <dgm:constr type="h" for="ch" forName="imageaccent3" refType="h" fact="0.024"/>
          <dgm:constr type="l" for="ch" forName="textaccent4" refType="w" fact="0.491"/>
          <dgm:constr type="t" for="ch" forName="textaccent4" refType="h" fact="0.2042"/>
          <dgm:constr type="w" for="ch" forName="textaccent4" refType="w" fact="0.0166"/>
          <dgm:constr type="h" for="ch" forName="textaccent4" refType="h" fact="0.024"/>
          <dgm:constr type="l" for="ch" forName="imageaccent4" refType="w" fact="0.5181"/>
          <dgm:constr type="t" for="ch" forName="imageaccent4" refType="h" fact="0.2323"/>
          <dgm:constr type="w" for="ch" forName="imageaccent4" refType="w" fact="0.0166"/>
          <dgm:constr type="h" for="ch" forName="imageaccent4" refType="h" fact="0.024"/>
          <dgm:constr type="l" for="ch" forName="textaccent5" refType="w" fact="0.6136"/>
          <dgm:constr type="t" for="ch" forName="textaccent5" refType="h" fact="0.094"/>
          <dgm:constr type="w" for="ch" forName="textaccent5" refType="w" fact="0.0166"/>
          <dgm:constr type="h" for="ch" forName="textaccent5" refType="h" fact="0.024"/>
          <dgm:constr type="l" for="ch" forName="imageaccent5" refType="w" fact="0.6413"/>
          <dgm:constr type="t" for="ch" forName="imageaccent5" refType="h" fact="0.121"/>
          <dgm:constr type="w" for="ch" forName="imageaccent5" refType="w" fact="0.0166"/>
          <dgm:constr type="h" for="ch" forName="imageaccent5" refType="h" fact="0.024"/>
          <dgm:constr type="l" for="ch" forName="image6" refType="w" fact="0.4903"/>
          <dgm:constr type="t" for="ch" forName="image6" refType="h" fact="0.4548"/>
          <dgm:constr type="w" for="ch" forName="image6" refType="w" fact="0.1425"/>
          <dgm:constr type="h" for="ch" forName="image6" refType="h" fact="0.2049"/>
          <dgm:constr type="l" for="ch" forName="text6" refType="w" fact="0.6129"/>
          <dgm:constr type="t" for="ch" forName="text6" refType="h" fact="0.3426"/>
          <dgm:constr type="w" for="ch" forName="text6" refType="w" fact="0.1425"/>
          <dgm:constr type="h" for="ch" forName="text6" refType="h" fact="0.2049"/>
          <dgm:constr type="l" for="ch" forName="imageaccent6" refType="w" fact="0.6147"/>
          <dgm:constr type="t" for="ch" forName="imageaccent6" refType="h" fact="0.5447"/>
          <dgm:constr type="w" for="ch" forName="imageaccent6" refType="w" fact="0.0166"/>
          <dgm:constr type="h" for="ch" forName="imageaccent6" refType="h" fact="0.024"/>
          <dgm:constr type="l" for="ch" forName="textaccent6" refType="w" fact="0.6411"/>
          <dgm:constr type="t" for="ch" forName="textaccent6" refType="h" fact="0.5221"/>
          <dgm:constr type="w" for="ch" forName="textaccent6" refType="w" fact="0.0166"/>
          <dgm:constr type="h" for="ch" forName="textaccent6" refType="h" fact="0.024"/>
          <dgm:constr type="l" for="ch" forName="text7" refType="w" fact="0.2451"/>
          <dgm:constr type="t" for="ch" forName="text7" refType="h" fact="0.4535"/>
          <dgm:constr type="w" for="ch" forName="text7" refType="w" fact="0.1425"/>
          <dgm:constr type="h" for="ch" forName="text7" refType="h" fact="0.2049"/>
          <dgm:constr type="l" for="ch" forName="image7" refType="w" fact="0.1225"/>
          <dgm:constr type="t" for="ch" forName="image7" refType="h" fact="0.5674"/>
          <dgm:constr type="w" for="ch" forName="image7" refType="w" fact="0.1425"/>
          <dgm:constr type="h" for="ch" forName="image7" refType="h" fact="0.2049"/>
          <dgm:constr type="l" for="ch" forName="imageaccent7" refType="w" fact="0.2195"/>
          <dgm:constr type="t" for="ch" forName="imageaccent7" refType="h" fact="0.5703"/>
          <dgm:constr type="w" for="ch" forName="imageaccent7" refType="w" fact="0.0166"/>
          <dgm:constr type="h" for="ch" forName="imageaccent7" refType="h" fact="0.024"/>
          <dgm:constr type="l" for="ch" forName="textaccent7" refType="w" fact="0.2491"/>
          <dgm:constr type="t" for="ch" forName="textaccent7" refType="h" fact="0.5443"/>
          <dgm:constr type="w" for="ch" forName="textaccent7" refType="w" fact="0.0166"/>
          <dgm:constr type="h" for="ch" forName="textaccent7" refType="h" fact="0.024"/>
          <dgm:constr type="l" for="ch" forName="image8" refType="w" fact="0.6123"/>
          <dgm:constr type="t" for="ch" forName="image8" refType="h" fact="0.5696"/>
          <dgm:constr type="w" for="ch" forName="image8" refType="w" fact="0.1425"/>
          <dgm:constr type="h" for="ch" forName="image8" refType="h" fact="0.2049"/>
          <dgm:constr type="l" for="ch" forName="text8" refType="w" fact="0.7349"/>
          <dgm:constr type="t" for="ch" forName="text8" refType="h" fact="0.4574"/>
          <dgm:constr type="w" for="ch" forName="text8" refType="w" fact="0.1425"/>
          <dgm:constr type="h" for="ch" forName="text8" refType="h" fact="0.2049"/>
          <dgm:constr type="l" for="ch" forName="imageaccent8" refType="w" fact="0.7367"/>
          <dgm:constr type="t" for="ch" forName="imageaccent8" refType="h" fact="0.6595"/>
          <dgm:constr type="w" for="ch" forName="imageaccent8" refType="w" fact="0.0166"/>
          <dgm:constr type="h" for="ch" forName="imageaccent8" refType="h" fact="0.024"/>
          <dgm:constr type="l" for="ch" forName="textaccent8" refType="w" fact="0.7631"/>
          <dgm:constr type="t" for="ch" forName="textaccent8" refType="h" fact="0.6369"/>
          <dgm:constr type="w" for="ch" forName="textaccent8" refType="w" fact="0.0166"/>
          <dgm:constr type="h" for="ch" forName="textaccent8" refType="h" fact="0.024"/>
          <dgm:constr type="l" for="ch" forName="text9" refType="w" fact="0.7354"/>
          <dgm:constr type="t" for="ch" forName="text9" refType="h" fact="0.0044"/>
          <dgm:constr type="w" for="ch" forName="text9" refType="w" fact="0.1425"/>
          <dgm:constr type="h" for="ch" forName="text9" refType="h" fact="0.2049"/>
          <dgm:constr type="l" for="ch" forName="textaccent9" refType="w" fact="0.8339"/>
          <dgm:constr type="t" for="ch" forName="textaccent9" refType="h" fact="0.1846"/>
          <dgm:constr type="w" for="ch" forName="textaccent9" refType="w" fact="0.0166"/>
          <dgm:constr type="h" for="ch" forName="textaccent9" refType="h" fact="0.024"/>
          <dgm:constr type="l" for="ch" forName="image9" refType="w" fact="0.7354"/>
          <dgm:constr type="t" for="ch" forName="image9" refType="h" fact="0.2306"/>
          <dgm:constr type="w" for="ch" forName="image9" refType="w" fact="0.1425"/>
          <dgm:constr type="h" for="ch" forName="image9" refType="h" fact="0.2049"/>
          <dgm:constr type="l" for="ch" forName="imageaccent9" refType="w" fact="0.8339"/>
          <dgm:constr type="t" for="ch" forName="imageaccent9" refType="h" fact="0.2318"/>
          <dgm:constr type="w" for="ch" forName="imageaccent9" refType="w" fact="0.0166"/>
          <dgm:constr type="h" for="ch" forName="imageaccent9" refType="h" fact="0.024"/>
          <dgm:constr type="l" for="ch" forName="image10" refType="w" fact="0.2446"/>
          <dgm:constr type="t" for="ch" forName="image10" refType="h" fact="0.6805"/>
          <dgm:constr type="w" for="ch" forName="image10" refType="w" fact="0.1425"/>
          <dgm:constr type="h" for="ch" forName="image10" refType="h" fact="0.2049"/>
          <dgm:constr type="l" for="ch" forName="text10" refType="w" fact="0.3672"/>
          <dgm:constr type="t" for="ch" forName="text10" refType="h" fact="0.5683"/>
          <dgm:constr type="w" for="ch" forName="text10" refType="w" fact="0.1425"/>
          <dgm:constr type="h" for="ch" forName="text10" refType="h" fact="0.2049"/>
          <dgm:constr type="l" for="ch" forName="imageaccent10" refType="w" fact="0.369"/>
          <dgm:constr type="t" for="ch" forName="imageaccent10" refType="h" fact="0.7704"/>
          <dgm:constr type="w" for="ch" forName="imageaccent10" refType="w" fact="0.0166"/>
          <dgm:constr type="h" for="ch" forName="imageaccent10" refType="h" fact="0.024"/>
          <dgm:constr type="l" for="ch" forName="textaccent10" refType="w" fact="0.3954"/>
          <dgm:constr type="t" for="ch" forName="textaccent10" refType="h" fact="0.7478"/>
          <dgm:constr type="w" for="ch" forName="textaccent10" refType="w" fact="0.0166"/>
          <dgm:constr type="h" for="ch" forName="textaccent10" refType="h" fact="0.024"/>
          <dgm:constr type="l" for="ch" forName="text11" refType="w" fact="0.612"/>
          <dgm:constr type="t" for="ch" forName="text11" refType="h" fact="0.7951"/>
          <dgm:constr type="w" for="ch" forName="text11" refType="w" fact="0.1425"/>
          <dgm:constr type="h" for="ch" forName="text11" refType="h" fact="0.2049"/>
          <dgm:constr type="l" for="ch" forName="image11" refType="w" fact="0.4894"/>
          <dgm:constr type="t" for="ch" forName="image11" refType="h" fact="0.6816"/>
          <dgm:constr type="w" for="ch" forName="image11" refType="w" fact="0.1425"/>
          <dgm:constr type="h" for="ch" forName="image11" refType="h" fact="0.2049"/>
          <dgm:constr type="l" for="ch" forName="imageaccent11" refType="w" fact="0.5874"/>
          <dgm:constr type="t" for="ch" forName="imageaccent11" refType="h" fact="0.8589"/>
          <dgm:constr type="w" for="ch" forName="imageaccent11" refType="w" fact="0.0166"/>
          <dgm:constr type="h" for="ch" forName="imageaccent11" refType="h" fact="0.024"/>
          <dgm:constr type="l" for="ch" forName="textaccent11" refType="w" fact="0.6154"/>
          <dgm:constr type="t" for="ch" forName="textaccent11" refType="h" fact="0.8863"/>
          <dgm:constr type="w" for="ch" forName="textaccent11" refType="w" fact="0.0166"/>
          <dgm:constr type="h" for="ch" forName="textaccent11" refType="h" fact="0.024"/>
          <dgm:constr type="l" for="ch" forName="text12" refType="w" fact="0.735"/>
          <dgm:constr type="t" for="ch" forName="text12" refType="h" fact="0.684"/>
          <dgm:constr type="w" for="ch" forName="text12" refType="w" fact="0.1425"/>
          <dgm:constr type="h" for="ch" forName="text12" refType="h" fact="0.2049"/>
          <dgm:constr type="l" for="ch" forName="image12" refType="w" fact="0.8575"/>
          <dgm:constr type="t" for="ch" forName="image12" refType="h" fact="0.5718"/>
          <dgm:constr type="w" for="ch" forName="image12" refType="w" fact="0.1425"/>
          <dgm:constr type="h" for="ch" forName="image12" refType="h" fact="0.2049"/>
          <dgm:constr type="l" for="ch" forName="textaccent12" refType="w" fact="0.8594"/>
          <dgm:constr type="t" for="ch" forName="textaccent12" refType="h" fact="0.7739"/>
          <dgm:constr type="w" for="ch" forName="textaccent12" refType="w" fact="0.0166"/>
          <dgm:constr type="h" for="ch" forName="textaccent12" refType="h" fact="0.024"/>
          <dgm:constr type="l" for="ch" forName="imageaccent12" refType="w" fact="0.8858"/>
          <dgm:constr type="t" for="ch" forName="imageaccent12" refType="h" fact="0.7513"/>
          <dgm:constr type="w" for="ch" forName="imageaccent12" refType="w" fact="0.0166"/>
          <dgm:constr type="h" for="ch" forName="imageaccent12" refType="h" fact="0.024"/>
        </dgm:constrLst>
      </dgm:else>
    </dgm:choose>
    <dgm:forEach name="wrapper" axis="self" ptType="parTrans">
      <dgm:forEach name="wrapper2" axis="self" ptType="sibTrans" st="2">
        <dgm:forEach name="textRepeat" axis="self">
          <dgm:layoutNode name="textRepeatNode" styleLbl="alignNode1">
            <dgm:varLst>
              <dgm:chMax val="0"/>
              <dgm:chPref val="0"/>
              <dgm:bulletEnabled val="1"/>
            </dgm:varLst>
            <dgm:alg type="tx"/>
            <dgm:shape xmlns:r="http://schemas.openxmlformats.org/officeDocument/2006/relationships" type="hexagon" r:blip="">
              <dgm:adjLst>
                <dgm:adj idx="1" val="0.25"/>
                <dgm:adj idx="2" val="1.1547"/>
              </dgm:adjLst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.1"/>
              <dgm:constr type="bMarg" refType="primFontSz" fact="0.1"/>
            </dgm:constrLst>
            <dgm:ruleLst>
              <dgm:rule type="primFontSz" val="5" fact="NaN" max="NaN"/>
            </dgm:ruleLst>
          </dgm:layoutNode>
        </dgm:forEach>
        <dgm:forEach name="accentRepeat" axis="self">
          <dgm:layoutNode name="accentRepeatNode" styleLbl="solidAlignAcc1">
            <dgm:alg type="sp"/>
            <dgm:shape xmlns:r="http://schemas.openxmlformats.org/officeDocument/2006/relationships" type="hexagon" r:blip="">
              <dgm:adjLst>
                <dgm:adj idx="1" val="0.25"/>
                <dgm:adj idx="2" val="1.1547"/>
              </dgm:adjLst>
            </dgm:shape>
            <dgm:presOf/>
          </dgm:layoutNode>
        </dgm:forEach>
        <dgm:forEach name="imageRepeat" axis="self">
          <dgm:layoutNode name="imageRepeatNode" styleLbl="alignAcc1">
            <dgm:alg type="sp"/>
            <dgm:shape xmlns:r="http://schemas.openxmlformats.org/officeDocument/2006/relationships" type="hexagon" r:blip="" blipPhldr="1">
              <dgm:adjLst>
                <dgm:adj idx="1" val="0.25"/>
                <dgm:adj idx="2" val="1.1547"/>
              </dgm:adjLst>
            </dgm:shape>
            <dgm:presOf axis="self"/>
          </dgm:layoutNode>
        </dgm:forEach>
      </dgm:forEach>
    </dgm:forEach>
    <dgm:forEach name="Name14" axis="ch" ptType="node" cnt="1">
      <dgm:layoutNode name="text1">
        <dgm:alg type="sp"/>
        <dgm:shape xmlns:r="http://schemas.openxmlformats.org/officeDocument/2006/relationships" r:blip="">
          <dgm:adjLst/>
        </dgm:shape>
        <dgm:presOf/>
        <dgm:constrLst/>
        <dgm:forEach name="Name15" ref="textRepeat"/>
      </dgm:layoutNode>
      <dgm:layoutNode name="textaccent1">
        <dgm:alg type="sp"/>
        <dgm:shape xmlns:r="http://schemas.openxmlformats.org/officeDocument/2006/relationships" r:blip="">
          <dgm:adjLst/>
        </dgm:shape>
        <dgm:presOf/>
        <dgm:constrLst/>
        <dgm:forEach name="Name16" ref="accentRepeat"/>
      </dgm:layoutNode>
    </dgm:forEach>
    <dgm:forEach name="Name17" axis="ch" ptType="sibTrans" hideLastTrans="0" cnt="1">
      <dgm:layoutNode name="image1">
        <dgm:alg type="sp"/>
        <dgm:shape xmlns:r="http://schemas.openxmlformats.org/officeDocument/2006/relationships" r:blip="">
          <dgm:adjLst/>
        </dgm:shape>
        <dgm:presOf/>
        <dgm:constrLst/>
        <dgm:forEach name="Name18" ref="imageRepeat"/>
      </dgm:layoutNode>
      <dgm:layoutNode name="imageaccent1">
        <dgm:alg type="sp"/>
        <dgm:shape xmlns:r="http://schemas.openxmlformats.org/officeDocument/2006/relationships" r:blip="">
          <dgm:adjLst/>
        </dgm:shape>
        <dgm:presOf/>
        <dgm:constrLst/>
        <dgm:forEach name="Name19" ref="accentRepeat"/>
      </dgm:layoutNode>
    </dgm:forEach>
    <dgm:forEach name="Name20" axis="ch" ptType="node" st="2" cnt="1">
      <dgm:layoutNode name="text2">
        <dgm:alg type="sp"/>
        <dgm:shape xmlns:r="http://schemas.openxmlformats.org/officeDocument/2006/relationships" r:blip="">
          <dgm:adjLst/>
        </dgm:shape>
        <dgm:presOf/>
        <dgm:constrLst/>
        <dgm:forEach name="Name21" ref="textRepeat"/>
      </dgm:layoutNode>
      <dgm:layoutNode name="textaccent2">
        <dgm:alg type="sp"/>
        <dgm:shape xmlns:r="http://schemas.openxmlformats.org/officeDocument/2006/relationships" r:blip="">
          <dgm:adjLst/>
        </dgm:shape>
        <dgm:presOf/>
        <dgm:constrLst/>
        <dgm:forEach name="Name22" ref="accentRepeat"/>
      </dgm:layoutNode>
    </dgm:forEach>
    <dgm:forEach name="Name23" axis="ch" ptType="sibTrans" hideLastTrans="0" st="2" cnt="1">
      <dgm:layoutNode name="image2">
        <dgm:alg type="sp"/>
        <dgm:shape xmlns:r="http://schemas.openxmlformats.org/officeDocument/2006/relationships" r:blip="">
          <dgm:adjLst/>
        </dgm:shape>
        <dgm:presOf/>
        <dgm:constrLst/>
        <dgm:forEach name="Name24" ref="imageRepeat"/>
      </dgm:layoutNode>
      <dgm:layoutNode name="imageaccent2">
        <dgm:alg type="sp"/>
        <dgm:shape xmlns:r="http://schemas.openxmlformats.org/officeDocument/2006/relationships" r:blip="">
          <dgm:adjLst/>
        </dgm:shape>
        <dgm:presOf/>
        <dgm:constrLst/>
        <dgm:forEach name="Name25" ref="accentRepeat"/>
      </dgm:layoutNode>
    </dgm:forEach>
    <dgm:forEach name="Name26" axis="ch" ptType="node" st="3" cnt="1">
      <dgm:layoutNode name="text3">
        <dgm:alg type="sp"/>
        <dgm:shape xmlns:r="http://schemas.openxmlformats.org/officeDocument/2006/relationships" r:blip="">
          <dgm:adjLst/>
        </dgm:shape>
        <dgm:presOf/>
        <dgm:constrLst/>
        <dgm:forEach name="Name27" ref="textRepeat"/>
      </dgm:layoutNode>
      <dgm:layoutNode name="textaccent3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</dgm:forEach>
    <dgm:forEach name="Name29" axis="ch" ptType="sibTrans" hideLastTrans="0" st="3" cnt="1">
      <dgm:layoutNode name="image3">
        <dgm:alg type="sp"/>
        <dgm:shape xmlns:r="http://schemas.openxmlformats.org/officeDocument/2006/relationships" r:blip="">
          <dgm:adjLst/>
        </dgm:shape>
        <dgm:presOf/>
        <dgm:constrLst/>
        <dgm:forEach name="Name30" ref="imageRepeat"/>
      </dgm:layoutNode>
      <dgm:layoutNode name="imageaccent3">
        <dgm:alg type="sp"/>
        <dgm:shape xmlns:r="http://schemas.openxmlformats.org/officeDocument/2006/relationships" r:blip="">
          <dgm:adjLst/>
        </dgm:shape>
        <dgm:presOf/>
        <dgm:constrLst/>
        <dgm:forEach name="Name31" ref="accentRepeat"/>
      </dgm:layoutNode>
    </dgm:forEach>
    <dgm:forEach name="Name32" axis="ch" ptType="node" st="4" cnt="1">
      <dgm:layoutNode name="text4">
        <dgm:alg type="sp"/>
        <dgm:shape xmlns:r="http://schemas.openxmlformats.org/officeDocument/2006/relationships" r:blip="">
          <dgm:adjLst/>
        </dgm:shape>
        <dgm:presOf/>
        <dgm:constrLst/>
        <dgm:forEach name="Name33" ref="textRepeat"/>
      </dgm:layoutNode>
      <dgm:layoutNode name="textaccent4">
        <dgm:alg type="sp"/>
        <dgm:shape xmlns:r="http://schemas.openxmlformats.org/officeDocument/2006/relationships" r:blip="">
          <dgm:adjLst/>
        </dgm:shape>
        <dgm:presOf/>
        <dgm:constrLst/>
        <dgm:forEach name="Name34" ref="accentRepeat"/>
      </dgm:layoutNode>
    </dgm:forEach>
    <dgm:forEach name="Name35" axis="ch" ptType="sibTrans" hideLastTrans="0" st="4" cnt="1">
      <dgm:layoutNode name="image4">
        <dgm:alg type="sp"/>
        <dgm:shape xmlns:r="http://schemas.openxmlformats.org/officeDocument/2006/relationships" r:blip="">
          <dgm:adjLst/>
        </dgm:shape>
        <dgm:presOf/>
        <dgm:constrLst/>
        <dgm:forEach name="Name36" ref="imageRepeat"/>
      </dgm:layoutNode>
      <dgm:layoutNode name="imageaccent4">
        <dgm:alg type="sp"/>
        <dgm:shape xmlns:r="http://schemas.openxmlformats.org/officeDocument/2006/relationships" r:blip="">
          <dgm:adjLst/>
        </dgm:shape>
        <dgm:presOf/>
        <dgm:constrLst/>
        <dgm:forEach name="Name37" ref="accentRepeat"/>
      </dgm:layoutNode>
    </dgm:forEach>
    <dgm:forEach name="Name38" axis="ch" ptType="node" st="5" cnt="1">
      <dgm:layoutNode name="text5">
        <dgm:alg type="sp"/>
        <dgm:shape xmlns:r="http://schemas.openxmlformats.org/officeDocument/2006/relationships" r:blip="">
          <dgm:adjLst/>
        </dgm:shape>
        <dgm:presOf/>
        <dgm:constrLst/>
        <dgm:forEach name="Name39" ref="textRepeat"/>
      </dgm:layoutNode>
      <dgm:layoutNode name="textaccent5">
        <dgm:alg type="sp"/>
        <dgm:shape xmlns:r="http://schemas.openxmlformats.org/officeDocument/2006/relationships" r:blip="">
          <dgm:adjLst/>
        </dgm:shape>
        <dgm:presOf/>
        <dgm:constrLst/>
        <dgm:forEach name="Name40" ref="accentRepeat"/>
      </dgm:layoutNode>
    </dgm:forEach>
    <dgm:forEach name="Name41" axis="ch" ptType="sibTrans" hideLastTrans="0" st="5" cnt="1">
      <dgm:layoutNode name="image5">
        <dgm:alg type="sp"/>
        <dgm:shape xmlns:r="http://schemas.openxmlformats.org/officeDocument/2006/relationships" r:blip="">
          <dgm:adjLst/>
        </dgm:shape>
        <dgm:presOf/>
        <dgm:constrLst/>
        <dgm:forEach name="Name42" ref="imageRepeat"/>
      </dgm:layoutNode>
      <dgm:layoutNode name="imageaccent5">
        <dgm:alg type="sp"/>
        <dgm:shape xmlns:r="http://schemas.openxmlformats.org/officeDocument/2006/relationships" r:blip="">
          <dgm:adjLst/>
        </dgm:shape>
        <dgm:presOf/>
        <dgm:constrLst/>
        <dgm:forEach name="Name43" ref="accentRepeat"/>
      </dgm:layoutNode>
    </dgm:forEach>
    <dgm:forEach name="Name44" axis="ch" ptType="node" st="6" cnt="1">
      <dgm:layoutNode name="text6">
        <dgm:alg type="sp"/>
        <dgm:shape xmlns:r="http://schemas.openxmlformats.org/officeDocument/2006/relationships" r:blip="">
          <dgm:adjLst/>
        </dgm:shape>
        <dgm:presOf/>
        <dgm:constrLst/>
        <dgm:forEach name="Name45" ref="textRepeat"/>
      </dgm:layoutNode>
      <dgm:layoutNode name="textaccent6">
        <dgm:alg type="sp"/>
        <dgm:shape xmlns:r="http://schemas.openxmlformats.org/officeDocument/2006/relationships" r:blip="">
          <dgm:adjLst/>
        </dgm:shape>
        <dgm:presOf/>
        <dgm:constrLst/>
        <dgm:forEach name="Name46" ref="accentRepeat"/>
      </dgm:layoutNode>
    </dgm:forEach>
    <dgm:forEach name="Name47" axis="ch" ptType="sibTrans" hideLastTrans="0" st="6" cnt="1">
      <dgm:layoutNode name="image6">
        <dgm:alg type="sp"/>
        <dgm:shape xmlns:r="http://schemas.openxmlformats.org/officeDocument/2006/relationships" r:blip="">
          <dgm:adjLst/>
        </dgm:shape>
        <dgm:presOf/>
        <dgm:constrLst/>
        <dgm:forEach name="Name48" ref="imageRepeat"/>
      </dgm:layoutNode>
      <dgm:layoutNode name="imageaccent6">
        <dgm:alg type="sp"/>
        <dgm:shape xmlns:r="http://schemas.openxmlformats.org/officeDocument/2006/relationships" r:blip="">
          <dgm:adjLst/>
        </dgm:shape>
        <dgm:presOf/>
        <dgm:constrLst/>
        <dgm:forEach name="Name49" ref="accentRepeat"/>
      </dgm:layoutNode>
    </dgm:forEach>
    <dgm:forEach name="Name50" axis="ch" ptType="node" st="7" cnt="1">
      <dgm:layoutNode name="text7">
        <dgm:alg type="sp"/>
        <dgm:shape xmlns:r="http://schemas.openxmlformats.org/officeDocument/2006/relationships" r:blip="">
          <dgm:adjLst/>
        </dgm:shape>
        <dgm:presOf/>
        <dgm:constrLst/>
        <dgm:forEach name="Name51" ref="textRepeat"/>
      </dgm:layoutNode>
      <dgm:layoutNode name="textaccent7">
        <dgm:alg type="sp"/>
        <dgm:shape xmlns:r="http://schemas.openxmlformats.org/officeDocument/2006/relationships" r:blip="">
          <dgm:adjLst/>
        </dgm:shape>
        <dgm:presOf/>
        <dgm:constrLst/>
        <dgm:forEach name="Name52" ref="accentRepeat"/>
      </dgm:layoutNode>
    </dgm:forEach>
    <dgm:forEach name="Name53" axis="ch" ptType="sibTrans" hideLastTrans="0" st="7" cnt="1">
      <dgm:layoutNode name="image7">
        <dgm:alg type="sp"/>
        <dgm:shape xmlns:r="http://schemas.openxmlformats.org/officeDocument/2006/relationships" r:blip="">
          <dgm:adjLst/>
        </dgm:shape>
        <dgm:presOf/>
        <dgm:constrLst/>
        <dgm:forEach name="Name54" ref="imageRepeat"/>
      </dgm:layoutNode>
      <dgm:layoutNode name="imageaccent7">
        <dgm:alg type="sp"/>
        <dgm:shape xmlns:r="http://schemas.openxmlformats.org/officeDocument/2006/relationships" r:blip="">
          <dgm:adjLst/>
        </dgm:shape>
        <dgm:presOf/>
        <dgm:constrLst/>
        <dgm:forEach name="Name55" ref="accentRepeat"/>
      </dgm:layoutNode>
    </dgm:forEach>
    <dgm:forEach name="Name56" axis="ch" ptType="node" st="8" cnt="1">
      <dgm:layoutNode name="text8">
        <dgm:alg type="sp"/>
        <dgm:shape xmlns:r="http://schemas.openxmlformats.org/officeDocument/2006/relationships" r:blip="">
          <dgm:adjLst/>
        </dgm:shape>
        <dgm:presOf/>
        <dgm:constrLst/>
        <dgm:forEach name="Name57" ref="textRepeat"/>
      </dgm:layoutNode>
      <dgm:layoutNode name="textaccent8">
        <dgm:alg type="sp"/>
        <dgm:shape xmlns:r="http://schemas.openxmlformats.org/officeDocument/2006/relationships" r:blip="">
          <dgm:adjLst/>
        </dgm:shape>
        <dgm:presOf/>
        <dgm:constrLst/>
        <dgm:forEach name="Name58" ref="accentRepeat"/>
      </dgm:layoutNode>
    </dgm:forEach>
    <dgm:forEach name="Name59" axis="ch" ptType="sibTrans" hideLastTrans="0" st="8" cnt="1">
      <dgm:layoutNode name="image8">
        <dgm:alg type="sp"/>
        <dgm:shape xmlns:r="http://schemas.openxmlformats.org/officeDocument/2006/relationships" r:blip="">
          <dgm:adjLst/>
        </dgm:shape>
        <dgm:presOf/>
        <dgm:constrLst/>
        <dgm:forEach name="Name60" ref="imageRepeat"/>
      </dgm:layoutNode>
      <dgm:layoutNode name="imageaccent8">
        <dgm:alg type="sp"/>
        <dgm:shape xmlns:r="http://schemas.openxmlformats.org/officeDocument/2006/relationships" r:blip="">
          <dgm:adjLst/>
        </dgm:shape>
        <dgm:presOf/>
        <dgm:constrLst/>
        <dgm:forEach name="Name61" ref="accentRepeat"/>
      </dgm:layoutNode>
    </dgm:forEach>
    <dgm:forEach name="Name62" axis="ch" ptType="node" st="9" cnt="1">
      <dgm:layoutNode name="text9">
        <dgm:alg type="sp"/>
        <dgm:shape xmlns:r="http://schemas.openxmlformats.org/officeDocument/2006/relationships" r:blip="">
          <dgm:adjLst/>
        </dgm:shape>
        <dgm:presOf/>
        <dgm:constrLst/>
        <dgm:forEach name="Name63" ref="textRepeat"/>
      </dgm:layoutNode>
      <dgm:layoutNode name="textaccent9">
        <dgm:alg type="sp"/>
        <dgm:shape xmlns:r="http://schemas.openxmlformats.org/officeDocument/2006/relationships" r:blip="">
          <dgm:adjLst/>
        </dgm:shape>
        <dgm:presOf/>
        <dgm:constrLst/>
        <dgm:forEach name="Name64" ref="accentRepeat"/>
      </dgm:layoutNode>
    </dgm:forEach>
    <dgm:forEach name="Name65" axis="ch" ptType="sibTrans" hideLastTrans="0" st="9" cnt="1">
      <dgm:layoutNode name="image9">
        <dgm:alg type="sp"/>
        <dgm:shape xmlns:r="http://schemas.openxmlformats.org/officeDocument/2006/relationships" r:blip="">
          <dgm:adjLst/>
        </dgm:shape>
        <dgm:presOf/>
        <dgm:constrLst/>
        <dgm:forEach name="Name66" ref="imageRepeat"/>
      </dgm:layoutNode>
      <dgm:layoutNode name="imageaccent9">
        <dgm:alg type="sp"/>
        <dgm:shape xmlns:r="http://schemas.openxmlformats.org/officeDocument/2006/relationships" r:blip="">
          <dgm:adjLst/>
        </dgm:shape>
        <dgm:presOf/>
        <dgm:constrLst/>
        <dgm:forEach name="Name67" ref="accentRepeat"/>
      </dgm:layoutNode>
    </dgm:forEach>
    <dgm:forEach name="Name68" axis="ch" ptType="node" st="10" cnt="1">
      <dgm:layoutNode name="text10">
        <dgm:alg type="sp"/>
        <dgm:shape xmlns:r="http://schemas.openxmlformats.org/officeDocument/2006/relationships" r:blip="">
          <dgm:adjLst/>
        </dgm:shape>
        <dgm:presOf/>
        <dgm:constrLst/>
        <dgm:forEach name="Name69" ref="textRepeat"/>
      </dgm:layoutNode>
      <dgm:layoutNode name="textaccent10">
        <dgm:alg type="sp"/>
        <dgm:shape xmlns:r="http://schemas.openxmlformats.org/officeDocument/2006/relationships" r:blip="">
          <dgm:adjLst/>
        </dgm:shape>
        <dgm:presOf/>
        <dgm:constrLst/>
        <dgm:forEach name="Name70" ref="accentRepeat"/>
      </dgm:layoutNode>
    </dgm:forEach>
    <dgm:forEach name="Name71" axis="ch" ptType="sibTrans" hideLastTrans="0" st="10" cnt="1">
      <dgm:layoutNode name="image10">
        <dgm:alg type="sp"/>
        <dgm:shape xmlns:r="http://schemas.openxmlformats.org/officeDocument/2006/relationships" r:blip="">
          <dgm:adjLst/>
        </dgm:shape>
        <dgm:presOf/>
        <dgm:constrLst/>
        <dgm:forEach name="Name72" ref="imageRepeat"/>
      </dgm:layoutNode>
      <dgm:layoutNode name="imageaccent10">
        <dgm:alg type="sp"/>
        <dgm:shape xmlns:r="http://schemas.openxmlformats.org/officeDocument/2006/relationships" r:blip="">
          <dgm:adjLst/>
        </dgm:shape>
        <dgm:presOf/>
        <dgm:constrLst/>
        <dgm:forEach name="Name73" ref="accentRepeat"/>
      </dgm:layoutNode>
    </dgm:forEach>
    <dgm:forEach name="Name74" axis="ch" ptType="node" st="11" cnt="1">
      <dgm:layoutNode name="text11">
        <dgm:alg type="sp"/>
        <dgm:shape xmlns:r="http://schemas.openxmlformats.org/officeDocument/2006/relationships" r:blip="">
          <dgm:adjLst/>
        </dgm:shape>
        <dgm:presOf/>
        <dgm:constrLst/>
        <dgm:forEach name="Name75" ref="textRepeat"/>
      </dgm:layoutNode>
      <dgm:layoutNode name="textaccent1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</dgm:forEach>
    <dgm:forEach name="Name77" axis="ch" ptType="sibTrans" hideLastTrans="0" st="11" cnt="1">
      <dgm:layoutNode name="image11">
        <dgm:alg type="sp"/>
        <dgm:shape xmlns:r="http://schemas.openxmlformats.org/officeDocument/2006/relationships" r:blip="">
          <dgm:adjLst/>
        </dgm:shape>
        <dgm:presOf/>
        <dgm:constrLst/>
        <dgm:forEach name="Name78" ref="imageRepeat"/>
      </dgm:layoutNode>
      <dgm:layoutNode name="imageaccent11">
        <dgm:alg type="sp"/>
        <dgm:shape xmlns:r="http://schemas.openxmlformats.org/officeDocument/2006/relationships" r:blip="">
          <dgm:adjLst/>
        </dgm:shape>
        <dgm:presOf/>
        <dgm:constrLst/>
        <dgm:forEach name="Name79" ref="accentRepeat"/>
      </dgm:layoutNode>
    </dgm:forEach>
    <dgm:forEach name="Name80" axis="ch" ptType="node" st="12" cnt="1">
      <dgm:layoutNode name="text12">
        <dgm:alg type="sp"/>
        <dgm:shape xmlns:r="http://schemas.openxmlformats.org/officeDocument/2006/relationships" r:blip="">
          <dgm:adjLst/>
        </dgm:shape>
        <dgm:presOf/>
        <dgm:constrLst/>
        <dgm:forEach name="Name81" ref="textRepeat"/>
      </dgm:layoutNode>
      <dgm:layoutNode name="textaccent12">
        <dgm:alg type="sp"/>
        <dgm:shape xmlns:r="http://schemas.openxmlformats.org/officeDocument/2006/relationships" r:blip="">
          <dgm:adjLst/>
        </dgm:shape>
        <dgm:presOf/>
        <dgm:constrLst/>
        <dgm:forEach name="Name82" ref="accentRepeat"/>
      </dgm:layoutNode>
    </dgm:forEach>
    <dgm:forEach name="Name83" axis="ch" ptType="sibTrans" hideLastTrans="0" st="12" cnt="1">
      <dgm:layoutNode name="image12">
        <dgm:alg type="sp"/>
        <dgm:shape xmlns:r="http://schemas.openxmlformats.org/officeDocument/2006/relationships" r:blip="">
          <dgm:adjLst/>
        </dgm:shape>
        <dgm:presOf/>
        <dgm:constrLst/>
        <dgm:forEach name="Name84" ref="imageRepeat"/>
      </dgm:layoutNode>
      <dgm:layoutNode name="imageaccent12">
        <dgm:alg type="sp"/>
        <dgm:shape xmlns:r="http://schemas.openxmlformats.org/officeDocument/2006/relationships" r:blip="">
          <dgm:adjLst/>
        </dgm:shape>
        <dgm:presOf/>
        <dgm:constrLst/>
        <dgm:forEach name="Name85" ref="accentRepeat"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48A87A34-81AB-432B-8DAE-1953F412C126}" type="datetimeFigureOut">
              <a:rPr lang="en-US" smtClean="0"/>
              <a:t>8/28/2018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369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8/28/2018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61584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8/28/2018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45235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8/28/2018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88627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8/28/2018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234510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8/28/2018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31188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8/28/2018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16957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8/28/2018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53284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8/28/2018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62007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97342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326694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012052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23400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70298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69969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8/28/2018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369823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8/28/2018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067643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5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8A87A34-81AB-432B-8DAE-1953F412C126}" type="datetimeFigureOut">
              <a:rPr lang="en-US" smtClean="0"/>
              <a:pPr/>
              <a:t>8/28/2018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86348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  <p:sldLayoutId id="2147483693" r:id="rId12"/>
    <p:sldLayoutId id="2147483694" r:id="rId13"/>
    <p:sldLayoutId id="2147483695" r:id="rId14"/>
    <p:sldLayoutId id="2147483696" r:id="rId15"/>
    <p:sldLayoutId id="2147483697" r:id="rId16"/>
    <p:sldLayoutId id="2147483698" r:id="rId17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8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solidFill>
            <a:schemeClr val="accent1">
              <a:lumMod val="20000"/>
              <a:lumOff val="80000"/>
            </a:schemeClr>
          </a:solidFill>
          <a:ln w="28575">
            <a:solidFill>
              <a:schemeClr val="accent2"/>
            </a:solidFill>
          </a:ln>
        </p:spPr>
        <p:txBody>
          <a:bodyPr/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Лекарственные растения</a:t>
            </a: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solidFill>
            <a:schemeClr val="accent1">
              <a:lumMod val="60000"/>
              <a:lumOff val="40000"/>
            </a:schemeClr>
          </a:solidFill>
          <a:ln w="38100">
            <a:solidFill>
              <a:schemeClr val="accent2"/>
            </a:solidFill>
          </a:ln>
        </p:spPr>
        <p:txBody>
          <a:bodyPr>
            <a:normAutofit lnSpcReduction="10000"/>
          </a:bodyPr>
          <a:lstStyle/>
          <a:p>
            <a:pPr algn="r"/>
            <a:endParaRPr lang="ru-RU" dirty="0" smtClean="0"/>
          </a:p>
          <a:p>
            <a:pPr algn="r"/>
            <a:r>
              <a:rPr lang="ru-RU" dirty="0" smtClean="0"/>
              <a:t>Подготовила старший воспитатель </a:t>
            </a:r>
          </a:p>
          <a:p>
            <a:pPr algn="r"/>
            <a:r>
              <a:rPr lang="ru-RU" dirty="0" smtClean="0"/>
              <a:t>ГБОУ Школа №1793 Сычёва Н.А.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484032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60000"/>
              <a:lumOff val="40000"/>
            </a:schemeClr>
          </a:solidFill>
          <a:ln w="38100">
            <a:solidFill>
              <a:srgbClr val="0070C0"/>
            </a:solidFill>
          </a:ln>
        </p:spPr>
        <p:txBody>
          <a:bodyPr>
            <a:normAutofit/>
          </a:bodyPr>
          <a:lstStyle/>
          <a:p>
            <a:r>
              <a:rPr lang="ru-RU" sz="2400" dirty="0" smtClean="0"/>
              <a:t>План </a:t>
            </a:r>
            <a:br>
              <a:rPr lang="ru-RU" sz="2400" dirty="0" smtClean="0"/>
            </a:br>
            <a:r>
              <a:rPr lang="ru-RU" sz="2400" dirty="0" smtClean="0"/>
              <a:t>НООД по окружающему миру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2020214"/>
              </p:ext>
            </p:extLst>
          </p:nvPr>
        </p:nvGraphicFramePr>
        <p:xfrm>
          <a:off x="1295401" y="2585777"/>
          <a:ext cx="9601195" cy="3425557"/>
        </p:xfrm>
        <a:graphic>
          <a:graphicData uri="http://schemas.openxmlformats.org/drawingml/2006/table">
            <a:tbl>
              <a:tblPr firstRow="1" bandRow="1">
                <a:effectLst>
                  <a:innerShdw blurRad="114300">
                    <a:prstClr val="black"/>
                  </a:innerShdw>
                </a:effectLst>
                <a:tableStyleId>{5C22544A-7EE6-4342-B048-85BDC9FD1C3A}</a:tableStyleId>
              </a:tblPr>
              <a:tblGrid>
                <a:gridCol w="1146463"/>
                <a:gridCol w="6277718"/>
                <a:gridCol w="2177014"/>
              </a:tblGrid>
              <a:tr h="416416">
                <a:tc>
                  <a:txBody>
                    <a:bodyPr/>
                    <a:lstStyle/>
                    <a:p>
                      <a:r>
                        <a:rPr lang="ru-RU" dirty="0" smtClean="0"/>
                        <a:t>№</a:t>
                      </a:r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Содержание</a:t>
                      </a:r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Примечание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</a:tr>
              <a:tr h="728727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1</a:t>
                      </a:r>
                      <a:endParaRPr lang="ru-RU" sz="160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Основное понятие лекарственных растений</a:t>
                      </a:r>
                    </a:p>
                    <a:p>
                      <a:endParaRPr lang="ru-RU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Видео (Сказка о лекарственных растениях)</a:t>
                      </a:r>
                      <a:endParaRPr lang="ru-RU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728727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2</a:t>
                      </a:r>
                      <a:endParaRPr lang="ru-RU" sz="160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Виды лекарственных растений</a:t>
                      </a:r>
                    </a:p>
                    <a:p>
                      <a:endParaRPr lang="ru-RU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Слайд-шоу</a:t>
                      </a:r>
                      <a:endParaRPr lang="ru-RU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728727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3</a:t>
                      </a:r>
                      <a:endParaRPr lang="ru-RU" sz="160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Викторина  «Знатоки лечебных трав»</a:t>
                      </a:r>
                    </a:p>
                    <a:p>
                      <a:endParaRPr lang="ru-RU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728727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4</a:t>
                      </a:r>
                      <a:endParaRPr lang="ru-RU" sz="160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Выводы и используемые источники</a:t>
                      </a:r>
                    </a:p>
                    <a:p>
                      <a:endParaRPr lang="ru-RU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  <a:cell3D prstMaterial="dkEdge">
                      <a:bevel prst="slope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7091" y="4653037"/>
            <a:ext cx="1168521" cy="1358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8230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videoplayback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867891" y="1150107"/>
            <a:ext cx="6234545" cy="4515143"/>
          </a:xfrm>
          <a:prstGeom prst="rect">
            <a:avLst/>
          </a:prstGeom>
          <a:ln w="57150">
            <a:solidFill>
              <a:srgbClr val="0070C0"/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001" y="4909458"/>
            <a:ext cx="1153886" cy="1153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5339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  <a:ln w="28575">
            <a:solidFill>
              <a:srgbClr val="00B0F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РОМАШКА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 (лекарственная).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026" name="Picture 2" descr="http://koffkindom.ru/wp-content/uploads/2016/02/%D0%9F%D0%BE%D0%BB%D1%8C%D0%B7%D0%B0-%D1%80%D0%BE%D0%BC%D0%B0%D1%88%D0%BA%D0%B8-%D0%B0%D0%BF%D1%82%D0%B5%D1%87%D0%BD%D0%BE%D0%B9-1024x76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0975" y="2560638"/>
            <a:ext cx="4413249" cy="3309937"/>
          </a:xfrm>
          <a:prstGeom prst="flowChartProcess">
            <a:avLst/>
          </a:prstGeom>
          <a:noFill/>
          <a:ln w="57150"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795654" y="2560320"/>
            <a:ext cx="4103993" cy="3310128"/>
          </a:xfrm>
          <a:ln w="57150">
            <a:solidFill>
              <a:srgbClr val="00B0F0"/>
            </a:solidFill>
          </a:ln>
          <a:scene3d>
            <a:camera prst="isometricOffAxis1Right"/>
            <a:lightRig rig="threePt" dir="t"/>
          </a:scene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>
                <a:solidFill>
                  <a:srgbClr val="002060"/>
                </a:solidFill>
              </a:rPr>
              <a:t>Белая - пребелая!</a:t>
            </a:r>
          </a:p>
          <a:p>
            <a:pPr marL="0" indent="0" algn="ctr">
              <a:buNone/>
            </a:pPr>
            <a:r>
              <a:rPr lang="ru-RU" dirty="0">
                <a:solidFill>
                  <a:srgbClr val="002060"/>
                </a:solidFill>
              </a:rPr>
              <a:t>Скромная - несмелая.</a:t>
            </a:r>
          </a:p>
          <a:p>
            <a:pPr marL="0" indent="0" algn="ctr">
              <a:buNone/>
            </a:pPr>
            <a:r>
              <a:rPr lang="ru-RU" dirty="0">
                <a:solidFill>
                  <a:srgbClr val="002060"/>
                </a:solidFill>
              </a:rPr>
              <a:t>Летом расцветает, </a:t>
            </a:r>
          </a:p>
          <a:p>
            <a:pPr marL="0" indent="0" algn="ctr">
              <a:buNone/>
            </a:pPr>
            <a:r>
              <a:rPr lang="ru-RU" dirty="0">
                <a:solidFill>
                  <a:srgbClr val="002060"/>
                </a:solidFill>
              </a:rPr>
              <a:t>Кто ж её не знает?</a:t>
            </a:r>
          </a:p>
          <a:p>
            <a:pPr marL="0" indent="0" algn="ctr">
              <a:buNone/>
            </a:pPr>
            <a:r>
              <a:rPr lang="ru-RU" dirty="0">
                <a:solidFill>
                  <a:srgbClr val="002060"/>
                </a:solidFill>
              </a:rPr>
              <a:t>Погадаем мы с Наташкой </a:t>
            </a:r>
          </a:p>
          <a:p>
            <a:pPr marL="0" indent="0" algn="ctr">
              <a:buNone/>
            </a:pPr>
            <a:r>
              <a:rPr lang="ru-RU" dirty="0">
                <a:solidFill>
                  <a:srgbClr val="002060"/>
                </a:solidFill>
              </a:rPr>
              <a:t>На застенчивой… (ромашке)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27307" y="5092287"/>
            <a:ext cx="1152244" cy="1158340"/>
          </a:xfrm>
          <a:prstGeom prst="rect">
            <a:avLst/>
          </a:prstGeom>
        </p:spPr>
      </p:pic>
      <p:pic>
        <p:nvPicPr>
          <p:cNvPr id="5" name="MOUNTA+IN+MOODS+Zvuki+luga_muzlostyle.ru_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62000" y="556564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0549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11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  <a:ln w="28575">
            <a:solidFill>
              <a:srgbClr val="00B0F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ПОДОРОЖНИК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298575" y="2560320"/>
            <a:ext cx="4718050" cy="3310127"/>
          </a:xfrm>
          <a:prstGeom prst="rect">
            <a:avLst/>
          </a:prstGeom>
          <a:ln w="57150">
            <a:solidFill>
              <a:srgbClr val="00B0F0"/>
            </a:solidFill>
          </a:ln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ln w="57150">
            <a:solidFill>
              <a:srgbClr val="00B0F0"/>
            </a:solidFill>
          </a:ln>
          <a:scene3d>
            <a:camera prst="isometricOffAxis1Right"/>
            <a:lightRig rig="threePt" dir="t"/>
          </a:scene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dirty="0">
                <a:solidFill>
                  <a:srgbClr val="002060"/>
                </a:solidFill>
              </a:rPr>
              <a:t>Тонкий</a:t>
            </a:r>
            <a:r>
              <a:rPr lang="ru-RU" dirty="0">
                <a:solidFill>
                  <a:srgbClr val="002060"/>
                </a:solidFill>
                <a:latin typeface="+mj-lt"/>
              </a:rPr>
              <a:t> стебель у дорожки,</a:t>
            </a:r>
          </a:p>
          <a:p>
            <a:pPr marL="0" indent="0" algn="ctr">
              <a:buNone/>
            </a:pPr>
            <a:r>
              <a:rPr lang="ru-RU" dirty="0">
                <a:solidFill>
                  <a:srgbClr val="002060"/>
                </a:solidFill>
                <a:latin typeface="+mj-lt"/>
              </a:rPr>
              <a:t>На конце его – сережки,</a:t>
            </a:r>
          </a:p>
          <a:p>
            <a:pPr marL="0" indent="0" algn="ctr">
              <a:buNone/>
            </a:pPr>
            <a:r>
              <a:rPr lang="ru-RU" dirty="0">
                <a:solidFill>
                  <a:srgbClr val="002060"/>
                </a:solidFill>
                <a:latin typeface="+mj-lt"/>
              </a:rPr>
              <a:t>На земле лежат листки –</a:t>
            </a:r>
          </a:p>
          <a:p>
            <a:pPr marL="0" indent="0" algn="ctr">
              <a:buNone/>
            </a:pPr>
            <a:r>
              <a:rPr lang="ru-RU" dirty="0">
                <a:solidFill>
                  <a:srgbClr val="002060"/>
                </a:solidFill>
                <a:latin typeface="+mj-lt"/>
              </a:rPr>
              <a:t>Маленькие лопушки.</a:t>
            </a:r>
          </a:p>
          <a:p>
            <a:pPr marL="0" indent="0" algn="ctr">
              <a:buNone/>
            </a:pPr>
            <a:r>
              <a:rPr lang="ru-RU" dirty="0">
                <a:solidFill>
                  <a:srgbClr val="002060"/>
                </a:solidFill>
                <a:latin typeface="+mj-lt"/>
              </a:rPr>
              <a:t>Нам он – как хороший друг</a:t>
            </a:r>
          </a:p>
          <a:p>
            <a:pPr marL="0" indent="0" algn="ctr">
              <a:buNone/>
            </a:pPr>
            <a:r>
              <a:rPr lang="ru-RU" dirty="0">
                <a:solidFill>
                  <a:srgbClr val="002060"/>
                </a:solidFill>
                <a:latin typeface="+mj-lt"/>
              </a:rPr>
              <a:t>Лечит раны ног и рук.</a:t>
            </a:r>
          </a:p>
          <a:p>
            <a:pPr marL="0" indent="0" algn="ctr">
              <a:buNone/>
            </a:pPr>
            <a:r>
              <a:rPr lang="ru-RU" dirty="0">
                <a:solidFill>
                  <a:srgbClr val="002060"/>
                </a:solidFill>
                <a:latin typeface="+mj-lt"/>
              </a:rPr>
              <a:t>(Подорожник)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33618" y="5168488"/>
            <a:ext cx="1061498" cy="1067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5111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  <a:ln w="28575">
            <a:solidFill>
              <a:srgbClr val="00B0F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КРАПИВА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554450" y="2560320"/>
            <a:ext cx="3116490" cy="3479093"/>
          </a:xfrm>
          <a:prstGeom prst="rect">
            <a:avLst/>
          </a:prstGeom>
          <a:ln w="57150">
            <a:solidFill>
              <a:srgbClr val="00B0F0"/>
            </a:solidFill>
          </a:ln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ln w="57150">
            <a:solidFill>
              <a:srgbClr val="00B0F0"/>
            </a:solidFill>
          </a:ln>
          <a:scene3d>
            <a:camera prst="isometricOffAxis1Right"/>
            <a:lightRig rig="threePt" dir="t"/>
          </a:scene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marL="0" indent="0" algn="ctr">
              <a:buNone/>
            </a:pPr>
            <a:r>
              <a:rPr lang="ru-RU" dirty="0">
                <a:solidFill>
                  <a:srgbClr val="002060"/>
                </a:solidFill>
              </a:rPr>
              <a:t>Зелёный Огонь</a:t>
            </a:r>
          </a:p>
          <a:p>
            <a:pPr marL="0" indent="0" algn="ctr">
              <a:buNone/>
            </a:pPr>
            <a:r>
              <a:rPr lang="ru-RU" dirty="0">
                <a:solidFill>
                  <a:srgbClr val="002060"/>
                </a:solidFill>
              </a:rPr>
              <a:t>Рукою не тронь.</a:t>
            </a:r>
          </a:p>
          <a:p>
            <a:pPr marL="0" indent="0" algn="ctr">
              <a:buNone/>
            </a:pPr>
            <a:r>
              <a:rPr lang="ru-RU" dirty="0">
                <a:solidFill>
                  <a:srgbClr val="002060"/>
                </a:solidFill>
              </a:rPr>
              <a:t>Рукою не тронь!</a:t>
            </a:r>
          </a:p>
          <a:p>
            <a:pPr marL="0" indent="0" algn="ctr">
              <a:buNone/>
            </a:pPr>
            <a:r>
              <a:rPr lang="ru-RU" dirty="0">
                <a:solidFill>
                  <a:srgbClr val="002060"/>
                </a:solidFill>
              </a:rPr>
              <a:t>Обжигает ладонь.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49078" y="5092287"/>
            <a:ext cx="1152244" cy="1158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2340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  <a:ln w="28575">
            <a:solidFill>
              <a:srgbClr val="00B0F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ЗВЕРОБОЙ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5" name="Объект 1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371600" y="2560638"/>
            <a:ext cx="3460173" cy="3532049"/>
          </a:xfrm>
          <a:prstGeom prst="rect">
            <a:avLst/>
          </a:prstGeom>
          <a:ln w="57150">
            <a:solidFill>
              <a:srgbClr val="00B0F0"/>
            </a:solidFill>
          </a:ln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8294" y="2560638"/>
            <a:ext cx="4718304" cy="3310128"/>
          </a:xfrm>
          <a:ln w="57150">
            <a:solidFill>
              <a:srgbClr val="00B0F0"/>
            </a:solidFill>
          </a:ln>
          <a:scene3d>
            <a:camera prst="isometricOffAxis1Right"/>
            <a:lightRig rig="threePt" dir="t"/>
          </a:scene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>
                <a:solidFill>
                  <a:srgbClr val="002060"/>
                </a:solidFill>
              </a:rPr>
              <a:t>Я на луг с утра пошёл, </a:t>
            </a:r>
          </a:p>
          <a:p>
            <a:pPr marL="0" indent="0" algn="ctr">
              <a:buNone/>
            </a:pPr>
            <a:r>
              <a:rPr lang="ru-RU" dirty="0">
                <a:solidFill>
                  <a:srgbClr val="002060"/>
                </a:solidFill>
              </a:rPr>
              <a:t>Травку нужную нашёл:</a:t>
            </a:r>
          </a:p>
          <a:p>
            <a:pPr marL="0" indent="0" algn="ctr">
              <a:buNone/>
            </a:pPr>
            <a:r>
              <a:rPr lang="ru-RU" dirty="0">
                <a:solidFill>
                  <a:srgbClr val="002060"/>
                </a:solidFill>
              </a:rPr>
              <a:t>Мелкий, жёлтенький цветок</a:t>
            </a:r>
          </a:p>
          <a:p>
            <a:pPr marL="0" indent="0" algn="ctr">
              <a:buNone/>
            </a:pPr>
            <a:r>
              <a:rPr lang="ru-RU" dirty="0">
                <a:solidFill>
                  <a:srgbClr val="002060"/>
                </a:solidFill>
              </a:rPr>
              <a:t>Он не ярок, не высок,</a:t>
            </a:r>
          </a:p>
          <a:p>
            <a:pPr marL="0" indent="0" algn="ctr">
              <a:buNone/>
            </a:pPr>
            <a:r>
              <a:rPr lang="ru-RU" dirty="0">
                <a:solidFill>
                  <a:srgbClr val="002060"/>
                </a:solidFill>
              </a:rPr>
              <a:t>Вылечит недуг любой.</a:t>
            </a:r>
          </a:p>
          <a:p>
            <a:pPr marL="0" indent="0" algn="ctr">
              <a:buNone/>
            </a:pPr>
            <a:r>
              <a:rPr lang="ru-RU" dirty="0">
                <a:solidFill>
                  <a:srgbClr val="002060"/>
                </a:solidFill>
              </a:rPr>
              <a:t>Что же это? – (.......).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27307" y="5103172"/>
            <a:ext cx="1152244" cy="1158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02956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  <a:ln w="28575">
            <a:solidFill>
              <a:srgbClr val="00B0F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МЯТА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530626" y="2467627"/>
            <a:ext cx="4171726" cy="3674755"/>
          </a:xfrm>
          <a:prstGeom prst="rect">
            <a:avLst/>
          </a:prstGeom>
          <a:ln w="57150">
            <a:solidFill>
              <a:srgbClr val="00B0F0"/>
            </a:solidFill>
          </a:ln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ln w="57150">
            <a:solidFill>
              <a:srgbClr val="00B0F0"/>
            </a:solidFill>
          </a:ln>
          <a:scene3d>
            <a:camera prst="isometricOffAxis1Right"/>
            <a:lightRig rig="threePt" dir="t"/>
          </a:scene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marL="0" indent="0" algn="ctr">
              <a:buNone/>
            </a:pPr>
            <a:r>
              <a:rPr lang="ru-RU" dirty="0">
                <a:solidFill>
                  <a:srgbClr val="002060"/>
                </a:solidFill>
              </a:rPr>
              <a:t>Травка очень душиста,</a:t>
            </a:r>
          </a:p>
          <a:p>
            <a:pPr marL="0" indent="0" algn="ctr">
              <a:buNone/>
            </a:pPr>
            <a:r>
              <a:rPr lang="ru-RU" dirty="0">
                <a:solidFill>
                  <a:srgbClr val="002060"/>
                </a:solidFill>
              </a:rPr>
              <a:t>Ароматные листья.</a:t>
            </a:r>
          </a:p>
          <a:p>
            <a:pPr marL="0" indent="0" algn="ctr">
              <a:buNone/>
            </a:pPr>
            <a:r>
              <a:rPr lang="ru-RU" dirty="0">
                <a:solidFill>
                  <a:srgbClr val="002060"/>
                </a:solidFill>
              </a:rPr>
              <a:t>Поскорей собирай</a:t>
            </a:r>
          </a:p>
          <a:p>
            <a:pPr marL="0" indent="0" algn="ctr">
              <a:buNone/>
            </a:pPr>
            <a:r>
              <a:rPr lang="ru-RU" dirty="0">
                <a:solidFill>
                  <a:srgbClr val="002060"/>
                </a:solidFill>
              </a:rPr>
              <a:t>И заваривай чай!</a:t>
            </a:r>
          </a:p>
          <a:p>
            <a:pPr marL="0" indent="0" algn="ctr">
              <a:buNone/>
            </a:pPr>
            <a:r>
              <a:rPr lang="ru-RU" dirty="0">
                <a:solidFill>
                  <a:srgbClr val="002060"/>
                </a:solidFill>
              </a:rPr>
              <a:t>А найдёшь возле хаты,</a:t>
            </a:r>
          </a:p>
          <a:p>
            <a:pPr marL="0" indent="0" algn="ctr">
              <a:buNone/>
            </a:pPr>
            <a:r>
              <a:rPr lang="ru-RU" dirty="0">
                <a:solidFill>
                  <a:srgbClr val="002060"/>
                </a:solidFill>
              </a:rPr>
              <a:t>Называется – (....).</a:t>
            </a:r>
          </a:p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92621" y="5135830"/>
            <a:ext cx="1152244" cy="1158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2172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54424" y="1158778"/>
            <a:ext cx="9851905" cy="1303867"/>
          </a:xfrm>
          <a:solidFill>
            <a:schemeClr val="accent1">
              <a:lumMod val="20000"/>
              <a:lumOff val="80000"/>
            </a:schemeClr>
          </a:solidFill>
          <a:ln w="57150">
            <a:solidFill>
              <a:srgbClr val="00B0F0"/>
            </a:solidFill>
          </a:ln>
        </p:spPr>
        <p:txBody>
          <a:bodyPr/>
          <a:lstStyle/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Викторина </a:t>
            </a:r>
            <a:b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«Назови лишнее растение»</a:t>
            </a:r>
            <a:endParaRPr lang="ru-RU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2" name="Объект 11"/>
          <p:cNvSpPr>
            <a:spLocks noGrp="1"/>
          </p:cNvSpPr>
          <p:nvPr>
            <p:ph idx="1"/>
          </p:nvPr>
        </p:nvSpPr>
        <p:spPr>
          <a:xfrm>
            <a:off x="1454425" y="2725898"/>
            <a:ext cx="9851905" cy="3318936"/>
          </a:xfrm>
        </p:spPr>
        <p:txBody>
          <a:bodyPr/>
          <a:lstStyle/>
          <a:p>
            <a:endParaRPr lang="ru-RU" dirty="0"/>
          </a:p>
        </p:txBody>
      </p:sp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val="1846194068"/>
              </p:ext>
            </p:extLst>
          </p:nvPr>
        </p:nvGraphicFramePr>
        <p:xfrm>
          <a:off x="1454426" y="2725898"/>
          <a:ext cx="9851905" cy="33189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" name="Рисунок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320476" y="4886494"/>
            <a:ext cx="1152244" cy="1158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2792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296123" y="899535"/>
            <a:ext cx="9513887" cy="4805362"/>
          </a:xfrm>
          <a:solidFill>
            <a:schemeClr val="accent1">
              <a:lumMod val="40000"/>
              <a:lumOff val="60000"/>
            </a:schemeClr>
          </a:solidFill>
          <a:ln w="38100">
            <a:solidFill>
              <a:schemeClr val="accent2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ru-RU" sz="1800" b="1" dirty="0"/>
              <a:t>И в зарослях лесных</a:t>
            </a:r>
            <a:r>
              <a:rPr lang="ru-RU" sz="1800" b="1" dirty="0" smtClean="0"/>
              <a:t>,</a:t>
            </a:r>
            <a:r>
              <a:rPr lang="ru-RU" sz="1800" b="1" dirty="0"/>
              <a:t/>
            </a:r>
            <a:br>
              <a:rPr lang="ru-RU" sz="1800" b="1" dirty="0"/>
            </a:br>
            <a:r>
              <a:rPr lang="ru-RU" sz="1800" b="1" dirty="0"/>
              <a:t>В полях, и на </a:t>
            </a:r>
            <a:r>
              <a:rPr lang="ru-RU" sz="1800" b="1" dirty="0" smtClean="0"/>
              <a:t>лугах</a:t>
            </a:r>
            <a:r>
              <a:rPr lang="ru-RU" sz="1800" b="1" dirty="0"/>
              <a:t/>
            </a:r>
            <a:br>
              <a:rPr lang="ru-RU" sz="1800" b="1" dirty="0"/>
            </a:br>
            <a:r>
              <a:rPr lang="ru-RU" sz="1800" b="1" dirty="0"/>
              <a:t>Где все для сердца мило</a:t>
            </a:r>
            <a:r>
              <a:rPr lang="ru-RU" sz="1800" b="1" dirty="0" smtClean="0"/>
              <a:t>,</a:t>
            </a:r>
            <a:r>
              <a:rPr lang="ru-RU" sz="1800" b="1" dirty="0"/>
              <a:t/>
            </a:r>
            <a:br>
              <a:rPr lang="ru-RU" sz="1800" b="1" dirty="0"/>
            </a:br>
            <a:r>
              <a:rPr lang="ru-RU" sz="1800" b="1" dirty="0"/>
              <a:t>Где чистым воздухом так сладостно дышать.</a:t>
            </a:r>
            <a:br>
              <a:rPr lang="ru-RU" sz="1800" b="1" dirty="0"/>
            </a:br>
            <a:r>
              <a:rPr lang="ru-RU" sz="1800" b="1" dirty="0" smtClean="0"/>
              <a:t>Есть </a:t>
            </a:r>
            <a:r>
              <a:rPr lang="ru-RU" sz="1800" b="1" dirty="0"/>
              <a:t>в травах и </a:t>
            </a:r>
            <a:r>
              <a:rPr lang="ru-RU" sz="1800" b="1" dirty="0" smtClean="0"/>
              <a:t>цветах</a:t>
            </a:r>
            <a:r>
              <a:rPr lang="ru-RU" sz="1800" b="1" dirty="0"/>
              <a:t/>
            </a:r>
            <a:br>
              <a:rPr lang="ru-RU" sz="1800" b="1" dirty="0"/>
            </a:br>
            <a:r>
              <a:rPr lang="ru-RU" sz="1800" b="1" dirty="0"/>
              <a:t>Целительная сила,</a:t>
            </a:r>
            <a:br>
              <a:rPr lang="ru-RU" sz="1800" b="1" dirty="0"/>
            </a:br>
            <a:r>
              <a:rPr lang="ru-RU" sz="1800" b="1" dirty="0" smtClean="0"/>
              <a:t>Для </a:t>
            </a:r>
            <a:r>
              <a:rPr lang="ru-RU" sz="1800" b="1" dirty="0"/>
              <a:t>всех </a:t>
            </a:r>
            <a:r>
              <a:rPr lang="ru-RU" sz="1800" b="1" dirty="0" smtClean="0"/>
              <a:t>умеющих</a:t>
            </a:r>
            <a:r>
              <a:rPr lang="ru-RU" sz="1800" b="1" dirty="0"/>
              <a:t/>
            </a:r>
            <a:br>
              <a:rPr lang="ru-RU" sz="1800" b="1" dirty="0"/>
            </a:br>
            <a:r>
              <a:rPr lang="ru-RU" sz="1800" b="1" dirty="0"/>
              <a:t>Их тайну разгадать.</a:t>
            </a:r>
            <a:br>
              <a:rPr lang="ru-RU" sz="1800" b="1" dirty="0"/>
            </a:br>
            <a:r>
              <a:rPr lang="ru-RU" sz="1800" b="1" dirty="0"/>
              <a:t/>
            </a:r>
            <a:br>
              <a:rPr lang="ru-RU" sz="1800" b="1" dirty="0"/>
            </a:br>
            <a:r>
              <a:rPr lang="ru-RU" sz="1800" b="1" dirty="0"/>
              <a:t>( Вс. Рождественский)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91778" y="4291118"/>
            <a:ext cx="1152244" cy="1164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9070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13163" y="1506682"/>
            <a:ext cx="9944101" cy="4582391"/>
          </a:xfr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accent2"/>
            </a:solidFill>
          </a:ln>
        </p:spPr>
        <p:txBody>
          <a:bodyPr/>
          <a:lstStyle/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3527" y="2062788"/>
            <a:ext cx="5891645" cy="3314050"/>
          </a:xfrm>
          <a:prstGeom prst="rect">
            <a:avLst/>
          </a:prstGeom>
          <a:ln w="38100">
            <a:solidFill>
              <a:srgbClr val="00B0F0"/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9245" y="4388428"/>
            <a:ext cx="1700645" cy="1700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6323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125 C 0 0.181 0.069 0.25 0.125 0.25 L 0.25 0.25 E" pathEditMode="relative" ptsTypes="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861</TotalTime>
  <Words>186</Words>
  <Application>Microsoft Office PowerPoint</Application>
  <PresentationFormat>Широкоэкранный</PresentationFormat>
  <Paragraphs>55</Paragraphs>
  <Slides>11</Slides>
  <Notes>0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4" baseType="lpstr">
      <vt:lpstr>Arial</vt:lpstr>
      <vt:lpstr>Garamond</vt:lpstr>
      <vt:lpstr>Натуральные материалы</vt:lpstr>
      <vt:lpstr>Лекарственные растения</vt:lpstr>
      <vt:lpstr>План  НООД по окружающему миру</vt:lpstr>
      <vt:lpstr>Презентация PowerPoint</vt:lpstr>
      <vt:lpstr>РОМАШКА (лекарственная).</vt:lpstr>
      <vt:lpstr>ПОДОРОЖНИК</vt:lpstr>
      <vt:lpstr>КРАПИВА</vt:lpstr>
      <vt:lpstr>ЗВЕРОБОЙ</vt:lpstr>
      <vt:lpstr>МЯТА</vt:lpstr>
      <vt:lpstr>Викторина  «Назови лишнее растение»</vt:lpstr>
      <vt:lpstr>И в зарослях лесных, В полях, и на лугах Где все для сердца мило, Где чистым воздухом так сладостно дышать. Есть в травах и цветах Целительная сила, Для всех умеющих Их тайну разгадать.  ( Вс. Рождественский)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Лекарственные Растения</dc:title>
  <dc:creator>Ученик</dc:creator>
  <cp:lastModifiedBy>Ученик</cp:lastModifiedBy>
  <cp:revision>58</cp:revision>
  <dcterms:created xsi:type="dcterms:W3CDTF">2018-08-20T12:46:31Z</dcterms:created>
  <dcterms:modified xsi:type="dcterms:W3CDTF">2018-08-28T13:08:35Z</dcterms:modified>
</cp:coreProperties>
</file>