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4F8B8-0D36-495D-9B32-0CED88865AE5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76BE9-AE13-4F90-AF55-B03509955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77\Documents\tkan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7087911" cy="453650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87624" y="260648"/>
            <a:ext cx="66967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Они такие разные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kac.ru/wp-content/uploads/2017/01/stirka-tkani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88640"/>
            <a:ext cx="3260304" cy="331236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1196752"/>
            <a:ext cx="48245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Хлопковая ткань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52" name="Picture 4" descr="http://vsetkani.com.ua/11072-atmn_large/paltovaya-tkan-st-tko-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573016"/>
            <a:ext cx="3096344" cy="295232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3861048"/>
            <a:ext cx="41044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Шерстяная ткань</a:t>
            </a:r>
            <a:endParaRPr lang="ru-RU" sz="54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tkac.ru/wp-content/uploads/2017/01/stirka-tkani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88640"/>
            <a:ext cx="3960440" cy="3096344"/>
          </a:xfrm>
          <a:prstGeom prst="rect">
            <a:avLst/>
          </a:prstGeom>
          <a:noFill/>
        </p:spPr>
      </p:pic>
      <p:pic>
        <p:nvPicPr>
          <p:cNvPr id="15364" name="Picture 4" descr="http://www.kartinkijane.ru/pic/201305/2560x1600/kartinkijane.ru-42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501008"/>
            <a:ext cx="3991335" cy="30963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" y="620688"/>
            <a:ext cx="457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Льняная ткань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3" y="4149080"/>
            <a:ext cx="417646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Шёлковая ткань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хлопок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364333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6" name="Picture 2" descr="http://kvitkar.kiev.ua/wp-content/uploads/2016/05/RIK_26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9" y="620688"/>
            <a:ext cx="4536504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8" name="Picture 4" descr="http://www.turkmenistan.gov.tm/photo/anons/15041197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861048"/>
            <a:ext cx="4296186" cy="28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хлопок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500042"/>
            <a:ext cx="4500594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ват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212976"/>
            <a:ext cx="4071966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хлопок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428604"/>
            <a:ext cx="3571900" cy="2571768"/>
          </a:xfrm>
          <a:prstGeom prst="round2DiagRect">
            <a:avLst/>
          </a:prstGeom>
        </p:spPr>
      </p:pic>
      <p:pic>
        <p:nvPicPr>
          <p:cNvPr id="17410" name="Picture 2" descr="http://g02.a.alicdn.com/kf/HTB1Uf0RHVXXXXXoaXXXq6xXFXXX4/New-2015-autumn-children-clothing-suits-baby-girls-clothing-set-child-cotton-sportswear-set-girl-casu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3140968"/>
            <a:ext cx="3499148" cy="3499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nvestments.academic.ru/pictures/investments/img773658_50_Sovremennyie_tkatskie_mashiny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204864"/>
            <a:ext cx="6480720" cy="42210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1640" y="764704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Современный ткацкий станок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2809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Откуда пришла шерстяная ткань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9458" name="Picture 2" descr="http://wnature.net/pictures/2014/09/1686/pushistaya-ovtsa-s-yagenk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060848"/>
            <a:ext cx="6696744" cy="4248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cdn.pixabay.com/photo/2017/06/12/09/09/sheep-239493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3731906" cy="2798930"/>
          </a:xfrm>
          <a:prstGeom prst="rect">
            <a:avLst/>
          </a:prstGeom>
          <a:noFill/>
        </p:spPr>
      </p:pic>
      <p:pic>
        <p:nvPicPr>
          <p:cNvPr id="20484" name="Picture 4" descr="http://agropartner2000.com.ua/images/product/big/1427456663.0.9404020014274566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48680"/>
            <a:ext cx="3936634" cy="2841267"/>
          </a:xfrm>
          <a:prstGeom prst="rect">
            <a:avLst/>
          </a:prstGeom>
          <a:noFill/>
        </p:spPr>
      </p:pic>
      <p:pic>
        <p:nvPicPr>
          <p:cNvPr id="20486" name="Picture 6" descr="https://animalreader.ru/wp-content/uploads/2017/04/Lama-Lama-glama.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501008"/>
            <a:ext cx="4733256" cy="31712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оба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3643338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06" name="Picture 2" descr="http://www.kartinkijane.ru/pic/201406/1920x1080/kartinkijane.ru-690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76672"/>
            <a:ext cx="4176464" cy="3024336"/>
          </a:xfrm>
          <a:prstGeom prst="rect">
            <a:avLst/>
          </a:prstGeom>
          <a:noFill/>
        </p:spPr>
      </p:pic>
      <p:pic>
        <p:nvPicPr>
          <p:cNvPr id="21508" name="Picture 4" descr="https://nashzeleniymir.ru/wp-content/uploads/2017/01/%D0%94%D0%B2%D1%83%D0%B3%D0%BE%D1%80%D0%B1%D1%8B%D0%B9-%D0%B2%D0%B5%D1%80%D0%B1%D0%BB%D1%8E%D0%B4-%D0%B1%D0%B0%D0%BA%D1%82%D1%80%D0%B8%D0%B0%D0%BD-%D1%84%D0%BE%D1%82%D0%BE-%D0%BB%D0%B0%D1%82.-Camelus-bactrianu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573016"/>
            <a:ext cx="4914663" cy="30716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3248025" cy="3248026"/>
          </a:xfrm>
          <a:prstGeom prst="rect">
            <a:avLst/>
          </a:prstGeom>
          <a:noFill/>
        </p:spPr>
      </p:pic>
      <p:pic>
        <p:nvPicPr>
          <p:cNvPr id="3" name="Picture 4" descr="Картинки по запросу картинки стрижка овец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04664"/>
            <a:ext cx="4104456" cy="3078342"/>
          </a:xfrm>
          <a:prstGeom prst="rect">
            <a:avLst/>
          </a:prstGeom>
          <a:noFill/>
        </p:spPr>
      </p:pic>
      <p:pic>
        <p:nvPicPr>
          <p:cNvPr id="4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89040"/>
            <a:ext cx="4140894" cy="2749553"/>
          </a:xfrm>
          <a:prstGeom prst="rect">
            <a:avLst/>
          </a:prstGeom>
          <a:noFill/>
        </p:spPr>
      </p:pic>
      <p:pic>
        <p:nvPicPr>
          <p:cNvPr id="5" name="Picture 6" descr="Картинки по запросу картинки стрижка овец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717032"/>
            <a:ext cx="3851920" cy="28889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404664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«Свет – цветочек в сыру землю зашел, синю шапочку нашел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medportaldom.ru/wp-content/uploads/2018/03/polya-lena-1024x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7272808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2571750" cy="3171826"/>
          </a:xfrm>
          <a:prstGeom prst="rect">
            <a:avLst/>
          </a:prstGeom>
          <a:noFill/>
        </p:spPr>
      </p:pic>
      <p:pic>
        <p:nvPicPr>
          <p:cNvPr id="3" name="Содержимое 3" descr="Картинки по запросу картинки лен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32656"/>
            <a:ext cx="338437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Картинки по запросу картинки лен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221088"/>
            <a:ext cx="3960440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3096344" cy="4680520"/>
          </a:xfrm>
          <a:prstGeom prst="rect">
            <a:avLst/>
          </a:prstGeom>
          <a:noFill/>
        </p:spPr>
      </p:pic>
      <p:pic>
        <p:nvPicPr>
          <p:cNvPr id="4" name="Содержимое 3" descr="Картинки по запросу картинки льняные изделия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628800"/>
            <a:ext cx="400962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691680" y="404664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Изделия из льна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гусениц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3571900" cy="2457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коко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340768"/>
            <a:ext cx="3786213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шелк стано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284984"/>
            <a:ext cx="3857652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vsetkani.com.ua/11072-atmn_large/paltovaya-tkan-st-tko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437292"/>
            <a:ext cx="5544616" cy="493118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91680" y="620688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Шерстяная ткань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vidy-tkanej.ru/files/upload/0.33509800%201392093154169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620688"/>
            <a:ext cx="3168352" cy="263342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55576" y="1196752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Льняная ткань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4797152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Хлопковая ткань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28676" name="Picture 4" descr="https://tkanimiamoda.ru/upload/iblock/ec7/700_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501008"/>
            <a:ext cx="3140968" cy="31409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692697"/>
            <a:ext cx="5238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Свет – цветочек в сыру землю зашел, синю шапочку нашел»</a:t>
            </a:r>
            <a:endParaRPr lang="ru-RU" dirty="0"/>
          </a:p>
        </p:txBody>
      </p:sp>
      <p:pic>
        <p:nvPicPr>
          <p:cNvPr id="3" name="Picture 2" descr="http://medportaldom.ru/wp-content/uploads/2018/03/polya-lena-1024x6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7272808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unway-online.ru/wp-content/uploads/2016/10/b030fdac1a80b6e14091e61317d051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7488832" cy="475252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07704" y="764704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Листья тутового дерева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.pxhere.com/photos/39/f8/fabric_cloth_textile_clothing_christmas_pattern_design_material-750917.jpg!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4"/>
            <a:ext cx="8069256" cy="482453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03648" y="404664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Ткань прочнее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777\Documents\Rybashka_iz_krapiv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72816"/>
            <a:ext cx="5256584" cy="46805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1640" y="98072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Одежда из крапивы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skazkidetskie.ru/wp-content/uploads/2017/06/dikie-lebedi16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6762750" cy="50768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19672" y="620688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Сказка дикие лебеди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shayoridutta.files.wordpress.com/2014/09/neanderthal_illustration_kc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268760"/>
            <a:ext cx="4007167" cy="52865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07704" y="476672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Одежда первобытного человека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66</Words>
  <Application>Microsoft Office PowerPoint</Application>
  <PresentationFormat>Экран (4:3)</PresentationFormat>
  <Paragraphs>18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777</cp:lastModifiedBy>
  <cp:revision>15</cp:revision>
  <dcterms:created xsi:type="dcterms:W3CDTF">2018-10-15T07:39:28Z</dcterms:created>
  <dcterms:modified xsi:type="dcterms:W3CDTF">2018-10-15T14:04:38Z</dcterms:modified>
</cp:coreProperties>
</file>