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3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10699AD-DACF-4C8C-A69C-0002CEEBB81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18.02.2015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2BBB1754-A029-42D3-838C-B8975E19CE6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9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Picture 2" descr="http://img-fotki.yandex.ru/get/6442/102699435.87c/0_a1b45_d5dec2a3_L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66742">
            <a:off x="-105568" y="3589215"/>
            <a:ext cx="2488429" cy="2284378"/>
          </a:xfrm>
          <a:prstGeom prst="rect">
            <a:avLst/>
          </a:prstGeom>
          <a:noFill/>
        </p:spPr>
      </p:pic>
      <p:pic>
        <p:nvPicPr>
          <p:cNvPr id="12" name="Picture 2" descr="http://forumsmile.ru/u/2/f/d/2fd432955c982f0b9b333d8123e9b07f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107504" y="4869160"/>
            <a:ext cx="3212520" cy="1855354"/>
          </a:xfrm>
          <a:prstGeom prst="rect">
            <a:avLst/>
          </a:prstGeom>
          <a:noFill/>
        </p:spPr>
      </p:pic>
      <p:pic>
        <p:nvPicPr>
          <p:cNvPr id="13" name="Picture 2" descr="http://forumsmile.ru/u/5/2/8/528e4f55578d182ee6e800cbabdc7046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 rot="7829922">
            <a:off x="7673317" y="903326"/>
            <a:ext cx="1942032" cy="1215190"/>
          </a:xfrm>
          <a:prstGeom prst="rect">
            <a:avLst/>
          </a:prstGeom>
          <a:noFill/>
        </p:spPr>
      </p:pic>
      <p:pic>
        <p:nvPicPr>
          <p:cNvPr id="14" name="Picture 2" descr="http://forumsmile.ru/u/5/2/8/528e4f55578d182ee6e800cbabdc704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202192">
            <a:off x="6875679" y="73317"/>
            <a:ext cx="1885999" cy="11801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8879" y="415313"/>
            <a:ext cx="620228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Б. Васильев</a:t>
            </a:r>
          </a:p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«Экспонат №»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Picture 8" descr="старуха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827" y="2468558"/>
            <a:ext cx="3245656" cy="38532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1043608" y="2468558"/>
            <a:ext cx="3335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Презентацию подготовила</a:t>
            </a:r>
          </a:p>
          <a:p>
            <a:r>
              <a:rPr lang="ru-RU" dirty="0" smtClean="0"/>
              <a:t>Учитель МБОУ СОШ № 3</a:t>
            </a:r>
          </a:p>
          <a:p>
            <a:r>
              <a:rPr lang="ru-RU" dirty="0" smtClean="0"/>
              <a:t>Г. Сасово Рязанской обл.</a:t>
            </a:r>
          </a:p>
          <a:p>
            <a:r>
              <a:rPr lang="ru-RU" dirty="0" smtClean="0"/>
              <a:t>Баркова О.М.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646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3839" y="476672"/>
            <a:ext cx="86328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Эхо - отражение звука от предмета, отзвук.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Лесное эхо. Как эхо повторять что-нибудь.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Ольга\Desktop\скачанные файл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04" y="2400564"/>
            <a:ext cx="4301547" cy="32220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475" y="2204863"/>
            <a:ext cx="3236746" cy="3613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9590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70399"/>
            <a:ext cx="88569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</a:t>
            </a:r>
            <a:r>
              <a:rPr lang="ru-RU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Покроется </a:t>
            </a:r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небо пылинками звёзд,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just"/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И выгнутся ветви упруго.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just"/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Тебя я услышу за тысячу вёрст: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just"/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ru-RU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Мы </a:t>
            </a:r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эхо, </a:t>
            </a:r>
            <a:r>
              <a:rPr lang="ru-RU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мы </a:t>
            </a:r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эхо, </a:t>
            </a:r>
            <a:r>
              <a:rPr lang="ru-RU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мы </a:t>
            </a:r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долгое эхо друг друга</a:t>
            </a:r>
            <a:r>
              <a:rPr lang="ru-RU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ru-RU" sz="3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                Р. Рождественский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24944"/>
            <a:ext cx="4600967" cy="34382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7714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3528" y="764704"/>
            <a:ext cx="87484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Эхо любви…</a:t>
            </a:r>
          </a:p>
          <a:p>
            <a:pPr>
              <a:spcBef>
                <a:spcPts val="1200"/>
              </a:spcBef>
            </a:pPr>
            <a:endParaRPr lang="en-US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spcBef>
                <a:spcPts val="1200"/>
              </a:spcBef>
            </a:pP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Эхо дружбы, эхо добра, эхо</a:t>
            </a:r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милосердия, эхо памяти…</a:t>
            </a:r>
          </a:p>
          <a:p>
            <a:pPr>
              <a:spcBef>
                <a:spcPts val="1200"/>
              </a:spcBef>
            </a:pP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spcBef>
                <a:spcPts val="1200"/>
              </a:spcBef>
            </a:pPr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Эхо </a:t>
            </a:r>
            <a:r>
              <a:rPr lang="ru-RU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– отзвук, отклик на </a:t>
            </a:r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чувства,</a:t>
            </a: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отношение другого </a:t>
            </a:r>
            <a:r>
              <a:rPr lang="ru-RU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человека</a:t>
            </a:r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ru-RU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485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«Эхо прошедшей войны»</a:t>
            </a:r>
            <a:endParaRPr lang="ru-RU" sz="48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85975"/>
            <a:ext cx="6168685" cy="4626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5246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617762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Какой след оставляет в душе человека война?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Как нужно относиться к тем, кто её пережил?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Как сохранить память о погибших?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69467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льга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57" y="1127641"/>
            <a:ext cx="2830383" cy="42455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3275856" y="830317"/>
            <a:ext cx="57606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Борис Львович Васильев (1924-2013) -  русский писатель, лауреат Государственной премии СССР, </a:t>
            </a:r>
          </a:p>
          <a:p>
            <a:r>
              <a:rPr lang="ru-RU" sz="2400" dirty="0"/>
              <a:t>п</a:t>
            </a:r>
            <a:r>
              <a:rPr lang="ru-RU" sz="2400" dirty="0" smtClean="0"/>
              <a:t>ремии Президента России, Независимой премии движения имени </a:t>
            </a:r>
          </a:p>
          <a:p>
            <a:r>
              <a:rPr lang="ru-RU" sz="2400" dirty="0" smtClean="0"/>
              <a:t>А.Д. Сахарова «Апрель».</a:t>
            </a:r>
          </a:p>
          <a:p>
            <a:r>
              <a:rPr lang="ru-RU" sz="2400" dirty="0" smtClean="0"/>
              <a:t>С 1941 по 1943 годы принимал участие в боевых действиях, был тяжело контужен.</a:t>
            </a:r>
          </a:p>
          <a:p>
            <a:r>
              <a:rPr lang="ru-RU" sz="2400" dirty="0" smtClean="0"/>
              <a:t>Наиболее известные книги о войне: </a:t>
            </a:r>
          </a:p>
          <a:p>
            <a:r>
              <a:rPr lang="ru-RU" sz="2400" dirty="0" smtClean="0"/>
              <a:t>«А зори здесь тихие» (1969),</a:t>
            </a:r>
          </a:p>
          <a:p>
            <a:r>
              <a:rPr lang="ru-RU" sz="2400" dirty="0" smtClean="0"/>
              <a:t>«В списках не значился»(1974),</a:t>
            </a:r>
          </a:p>
          <a:p>
            <a:r>
              <a:rPr lang="ru-RU" sz="2400" dirty="0" smtClean="0"/>
              <a:t>«Завтра была война»(1984).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9133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332656"/>
            <a:ext cx="88569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Общее для жителей квартиры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39604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alibri" panose="020F0502020204030204" pitchFamily="34" charset="0"/>
              <a:buChar char="-"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90500">
                    <a:srgbClr val="FF0000">
                      <a:alpha val="53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Голод</a:t>
            </a:r>
          </a:p>
          <a:p>
            <a:pPr marL="457200" indent="-457200">
              <a:buFont typeface="Calibri" panose="020F0502020204030204" pitchFamily="34" charset="0"/>
              <a:buChar char="-"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90500">
                    <a:srgbClr val="FF0000">
                      <a:alpha val="53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Гибель родных</a:t>
            </a:r>
          </a:p>
          <a:p>
            <a:pPr marL="457200" indent="-457200">
              <a:buFont typeface="Calibri" panose="020F0502020204030204" pitchFamily="34" charset="0"/>
              <a:buChar char="-"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90500">
                    <a:srgbClr val="FF0000">
                      <a:alpha val="53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Тяжёлая работа</a:t>
            </a:r>
          </a:p>
          <a:p>
            <a:pPr marL="457200" indent="-457200">
              <a:buFont typeface="Calibri" panose="020F0502020204030204" pitchFamily="34" charset="0"/>
              <a:buChar char="-"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90500">
                    <a:srgbClr val="FF0000">
                      <a:alpha val="53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Трудности военного времени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90500">
                  <a:srgbClr val="FF0000">
                    <a:alpha val="53000"/>
                  </a:srgb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8024" y="1606153"/>
            <a:ext cx="43924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alibri" panose="020F0502020204030204" pitchFamily="34" charset="0"/>
              <a:buChar char="+"/>
            </a:pPr>
            <a:r>
              <a:rPr lang="ru-RU" sz="3200" b="1" dirty="0" smtClean="0">
                <a:effectLst>
                  <a:glow rad="127000">
                    <a:srgbClr val="00B050">
                      <a:alpha val="80000"/>
                    </a:srgbClr>
                  </a:glow>
                </a:effectLst>
              </a:rPr>
              <a:t>Еда</a:t>
            </a:r>
          </a:p>
          <a:p>
            <a:pPr marL="457200" indent="-457200">
              <a:buFont typeface="Calibri" panose="020F0502020204030204" pitchFamily="34" charset="0"/>
              <a:buChar char="+"/>
            </a:pPr>
            <a:r>
              <a:rPr lang="ru-RU" sz="3200" b="1" dirty="0" smtClean="0">
                <a:effectLst>
                  <a:glow rad="127000">
                    <a:srgbClr val="00B050">
                      <a:alpha val="80000"/>
                    </a:srgbClr>
                  </a:glow>
                </a:effectLst>
              </a:rPr>
              <a:t>Дети</a:t>
            </a:r>
          </a:p>
          <a:p>
            <a:pPr marL="457200" indent="-457200">
              <a:buFont typeface="Calibri" panose="020F0502020204030204" pitchFamily="34" charset="0"/>
              <a:buChar char="+"/>
            </a:pPr>
            <a:r>
              <a:rPr lang="ru-RU" sz="3200" b="1" dirty="0" smtClean="0">
                <a:effectLst>
                  <a:glow rad="127000">
                    <a:srgbClr val="00B050">
                      <a:alpha val="80000"/>
                    </a:srgbClr>
                  </a:glow>
                </a:effectLst>
              </a:rPr>
              <a:t>Помощь друг другу</a:t>
            </a:r>
          </a:p>
          <a:p>
            <a:pPr marL="457200" indent="-457200">
              <a:buFont typeface="Calibri" panose="020F0502020204030204" pitchFamily="34" charset="0"/>
              <a:buChar char="+"/>
            </a:pPr>
            <a:r>
              <a:rPr lang="ru-RU" sz="3200" b="1" dirty="0" smtClean="0">
                <a:effectLst>
                  <a:glow rad="127000">
                    <a:srgbClr val="00B050">
                      <a:alpha val="80000"/>
                    </a:srgbClr>
                  </a:glow>
                </a:effectLst>
              </a:rPr>
              <a:t>Радость Победы</a:t>
            </a:r>
            <a:endParaRPr lang="ru-RU" sz="3200" b="1" dirty="0">
              <a:effectLst>
                <a:glow rad="127000">
                  <a:srgbClr val="00B050">
                    <a:alpha val="80000"/>
                  </a:srgb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6171" y="4637553"/>
            <a:ext cx="51046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>
                <a:solidFill>
                  <a:srgbClr val="00B050"/>
                </a:solidFill>
                <a:effectLst>
                  <a:outerShdw blurRad="469900" dir="6600000" algn="ctr" rotWithShape="0">
                    <a:srgbClr val="000000"/>
                  </a:outerShdw>
                </a:effectLst>
              </a:rPr>
              <a:t>Единство</a:t>
            </a:r>
            <a:endParaRPr lang="ru-RU" sz="8800" b="1" dirty="0">
              <a:solidFill>
                <a:srgbClr val="00B050"/>
              </a:solidFill>
              <a:effectLst>
                <a:outerShdw blurRad="469900" dir="6600000" algn="ctr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423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Ольга\Desktop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10681"/>
            <a:ext cx="4373174" cy="2918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683568" y="3631664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Мучительно болезненная потребность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Скорбная </a:t>
            </a:r>
            <a:r>
              <a:rPr lang="ru-RU" sz="2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обязанность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Привычная печаль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err="1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Непременнейший</a:t>
            </a: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и чрезвычайно важный разговор с сыном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Многолетний </a:t>
            </a:r>
            <a:r>
              <a:rPr lang="ru-RU" sz="2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ритуал</a:t>
            </a:r>
            <a:endParaRPr lang="ru-RU" sz="28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691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старух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576" y="1051545"/>
            <a:ext cx="2670175" cy="3457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7" descr="пионе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21136" y="1196974"/>
            <a:ext cx="3983312" cy="3168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161967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Письма с фронта</a:t>
            </a:r>
            <a:endParaRPr lang="ru-RU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726880" y="4830251"/>
            <a:ext cx="4525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Музейный экспонат</a:t>
            </a:r>
          </a:p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Выполненное обязательство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286" y="4830251"/>
            <a:ext cx="4533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Память о сыне</a:t>
            </a:r>
          </a:p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Ниточка, связывающая с ним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182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0648"/>
            <a:ext cx="75608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Чужого горя не бывает.</a:t>
            </a:r>
          </a:p>
          <a:p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Кто это подтвердить боится,</a:t>
            </a:r>
          </a:p>
          <a:p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Наверно, или убивает,</a:t>
            </a:r>
          </a:p>
          <a:p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Или готовится к убийству.</a:t>
            </a:r>
          </a:p>
          <a:p>
            <a:pPr algn="r"/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К.М</a:t>
            </a: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Симонов</a:t>
            </a:r>
          </a:p>
        </p:txBody>
      </p:sp>
      <p:pic>
        <p:nvPicPr>
          <p:cNvPr id="3" name="Picture 8" descr="старуха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5779" y="3012761"/>
            <a:ext cx="3492897" cy="3335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10" descr="письм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067" y="3156777"/>
            <a:ext cx="3989973" cy="304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505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5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Экспонат - предмет</a:t>
            </a: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выставляемый для обозрения в музее или на выставке 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916832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Вторичный – второстепенный, не </a:t>
            </a: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основной, не 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главный.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122" name="Picture 2" descr="C:\Users\Ольга\Desktop\02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813216"/>
            <a:ext cx="2943990" cy="34396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81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70399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 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степная трава пахнет горечью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Молодые 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ветра зелены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Просыпаемся 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мы — и грохочет над 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полночью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То 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ли гроза, то ли эхо прошедшей войны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</a:t>
            </a:r>
          </a:p>
          <a:p>
            <a:pPr algn="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Рождественский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10" descr="солда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8960"/>
            <a:ext cx="4176142" cy="3356773"/>
          </a:xfrm>
          <a:prstGeom prst="snip2DiagRect">
            <a:avLst>
              <a:gd name="adj1" fmla="val 12986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C:\Users\Ольга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09" y="2636911"/>
            <a:ext cx="2520280" cy="37888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7431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E1E1E1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334</Words>
  <Application>Microsoft Office PowerPoint</Application>
  <PresentationFormat>Экран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Паркет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32</cp:revision>
  <dcterms:created xsi:type="dcterms:W3CDTF">2015-02-11T13:47:40Z</dcterms:created>
  <dcterms:modified xsi:type="dcterms:W3CDTF">2015-02-18T18:26:34Z</dcterms:modified>
</cp:coreProperties>
</file>