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7" r:id="rId3"/>
    <p:sldId id="270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71" r:id="rId12"/>
    <p:sldId id="269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23A1"/>
    <a:srgbClr val="0CDEF4"/>
    <a:srgbClr val="0000FF"/>
    <a:srgbClr val="F742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151" autoAdjust="0"/>
  </p:normalViewPr>
  <p:slideViewPr>
    <p:cSldViewPr snapToGrid="0">
      <p:cViewPr varScale="1">
        <p:scale>
          <a:sx n="78" d="100"/>
          <a:sy n="78" d="100"/>
        </p:scale>
        <p:origin x="-84" y="-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030" y="2293160"/>
            <a:ext cx="7368914" cy="1960689"/>
          </a:xfrm>
          <a:solidFill>
            <a:schemeClr val="bg1">
              <a:alpha val="53000"/>
            </a:schemeClr>
          </a:solidFill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6030" y="4441487"/>
            <a:ext cx="6439790" cy="1359706"/>
          </a:xfrm>
          <a:solidFill>
            <a:schemeClr val="bg1">
              <a:alpha val="53000"/>
            </a:schemeClr>
          </a:solidFill>
        </p:spPr>
        <p:txBody>
          <a:bodyPr/>
          <a:lstStyle>
            <a:lvl1pPr marL="0" indent="0" algn="ctr">
              <a:buNone/>
              <a:defRPr sz="2400" b="1">
                <a:solidFill>
                  <a:srgbClr val="0048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23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2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65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09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764" y="300662"/>
            <a:ext cx="7793636" cy="2852737"/>
          </a:xfrm>
          <a:solidFill>
            <a:schemeClr val="bg1">
              <a:alpha val="61000"/>
            </a:schemeClr>
          </a:solidFill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9764" y="3254687"/>
            <a:ext cx="6970791" cy="1500187"/>
          </a:xfrm>
          <a:solidFill>
            <a:schemeClr val="bg1">
              <a:alpha val="51000"/>
            </a:schemeClr>
          </a:solidFill>
        </p:spPr>
        <p:txBody>
          <a:bodyPr/>
          <a:lstStyle>
            <a:lvl1pPr marL="0" indent="0" algn="ctr">
              <a:buNone/>
              <a:defRPr sz="2400" b="1">
                <a:solidFill>
                  <a:srgbClr val="0048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4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16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20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22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37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03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765" y="365125"/>
            <a:ext cx="114524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softEdge">
              <a:bevelT w="38100" h="38100"/>
              <a:contourClr>
                <a:srgbClr val="009999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9765" y="1825624"/>
            <a:ext cx="11452484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EC4C4-2BFE-45DD-81AF-D9633823C40C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7C02B-6B1D-43D9-808C-846EDB2EFF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76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4846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anose="02040502050405020303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jpeg"/><Relationship Id="rId5" Type="http://schemas.openxmlformats.org/officeDocument/2006/relationships/hyperlink" Target="&#1043;&#1091;&#1089;&#1086;&#1095;&#1082;&#1080;%20&#1080;%20&#1075;&#1091;&#1089;&#1103;&#1090;&#1072;%20&#1095;&#1080;&#1089;&#1090;&#1103;&#1090;%20&#1087;&#1077;&#1088;&#1100;&#1103;%20&#1080;%20&#1082;&#1091;&#1087;&#1072;&#1102;&#1090;&#1089;&#1103;%20&#1074;%20&#1089;&#1090;&#1072;&#1074;&#1082;&#1077;.mp4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3808" y="650952"/>
            <a:ext cx="6516144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</a:rPr>
              <a:t>Урок</a:t>
            </a:r>
          </a:p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</a:rPr>
              <a:t>п</a:t>
            </a:r>
            <a:r>
              <a:rPr lang="ru-RU" sz="6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</a:rPr>
              <a:t>о</a:t>
            </a:r>
          </a:p>
          <a:p>
            <a:pPr algn="ctr"/>
            <a:r>
              <a:rPr lang="ru-RU" sz="66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</a:rPr>
              <a:t>                   физике</a:t>
            </a:r>
            <a:endParaRPr lang="ru-RU" sz="66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84135" y="4064934"/>
            <a:ext cx="5147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физики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Титовской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Тютюнникова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А.М.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23649" y="5909256"/>
            <a:ext cx="1560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 Титовка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2018г.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2094" y="397767"/>
            <a:ext cx="3849015" cy="29967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302" y="3245084"/>
            <a:ext cx="3348507" cy="316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26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4788" y="294804"/>
            <a:ext cx="5628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теллект-карта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8708" y="1086539"/>
            <a:ext cx="2667000" cy="20764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76658" y="833629"/>
            <a:ext cx="5731099" cy="27303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19371262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УСЛОВИЯ ПЛАВАНИЯ ТЕЛ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797" y="3725513"/>
            <a:ext cx="2134652" cy="23889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340" y="286655"/>
            <a:ext cx="823317" cy="11811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125" y="1679908"/>
            <a:ext cx="824247" cy="11811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317" y="2069013"/>
            <a:ext cx="757036" cy="11811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389" y="4446450"/>
            <a:ext cx="1687132" cy="23632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3987" y="3771625"/>
            <a:ext cx="1589442" cy="238899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8767" y="194904"/>
            <a:ext cx="1453406" cy="15774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email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2173" y="741048"/>
            <a:ext cx="1368333" cy="14534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1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4043" y="1734456"/>
            <a:ext cx="1534267" cy="169729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6295" y="3954035"/>
            <a:ext cx="1944523" cy="145839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104643" y="5426907"/>
            <a:ext cx="28147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Жидкости, как и твердые тела подчиняются условиям плавания тел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5575" y="3664481"/>
            <a:ext cx="2322175" cy="160810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909465" y="5272587"/>
            <a:ext cx="39143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заставить плавать тонущие тела, можно изменить плотность жидкости или объема погруженной части. При этом изменится 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6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действующая на тело.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60" y="1218170"/>
            <a:ext cx="183534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ρ</a:t>
            </a:r>
            <a:r>
              <a:rPr lang="ru-RU" sz="32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3200" b="1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 </a:t>
            </a:r>
            <a:r>
              <a:rPr lang="ru-RU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ρ</a:t>
            </a:r>
            <a:r>
              <a:rPr lang="ru-RU" sz="32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08058" y="2654181"/>
            <a:ext cx="1290738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ρ</a:t>
            </a:r>
            <a:r>
              <a:rPr lang="ru-RU" sz="32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3200" b="1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ρ</a:t>
            </a:r>
            <a:r>
              <a:rPr lang="ru-RU" sz="32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950" y="3080760"/>
            <a:ext cx="1290738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ρ</a:t>
            </a:r>
            <a:r>
              <a:rPr lang="ru-RU" sz="32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3200" b="1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 </a:t>
            </a:r>
            <a:r>
              <a:rPr lang="ru-RU" sz="3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ρ</a:t>
            </a:r>
            <a:r>
              <a:rPr lang="ru-RU" sz="3200" b="1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41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4527" y="150167"/>
            <a:ext cx="2722382" cy="27223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50902" y="67626"/>
            <a:ext cx="8170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Как же применяются в жизни все эти теоретические выводы?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" name="Picture 5" descr="africa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3356" y="1093300"/>
            <a:ext cx="2363633" cy="2705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3800" y="1365614"/>
            <a:ext cx="4528352" cy="3011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sochi-informburo.ru/wp-content/uploads/2017/02/08-02-17-02-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22" y="3015473"/>
            <a:ext cx="3482804" cy="2316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4066" y="3592523"/>
            <a:ext cx="3171627" cy="3144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8667" y="1198697"/>
            <a:ext cx="3290826" cy="2069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d2ouvy59p0dg6k.cloudfront.net/img/original/989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800" y="4141930"/>
            <a:ext cx="3658769" cy="2594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3854" y="2962550"/>
            <a:ext cx="2238952" cy="2101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820" y="4829425"/>
            <a:ext cx="5290882" cy="201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461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9792" y="406620"/>
            <a:ext cx="779951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Почему гусь не тонет?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 descr="http://images.easyfreeclipart.com/435/access-denied-rachel-schneiders-courses-43515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576" y="314287"/>
            <a:ext cx="2000250" cy="290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30981" y="1237617"/>
            <a:ext cx="875469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</a:rPr>
              <a:t>Почему маленький камень, брошенный в воду тонет, а огромное бревно плавает на поверхности?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7576" y="3176609"/>
            <a:ext cx="118907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</a:rPr>
              <a:t>Почему в масле брусок погружается глубже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</a:rPr>
              <a:t>, чем  в воде</a:t>
            </a:r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</a:rPr>
              <a:t>?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9330" y="4007606"/>
            <a:ext cx="108904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4209"/>
                </a:solidFill>
              </a:rPr>
              <a:t>Почему масло образует пленку на поверхности воды?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7420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5363" y="5163167"/>
            <a:ext cx="108904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CDEF4"/>
                </a:solidFill>
              </a:rPr>
              <a:t>Почему говорят, что учится плавать лучше на море?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CDE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88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703" y="169607"/>
            <a:ext cx="11816736" cy="65556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70876" y="283129"/>
            <a:ext cx="59718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РЕФЛЕКСИЯ</a:t>
            </a:r>
            <a:endParaRPr lang="ru-RU" sz="8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veselaya_melodiya_-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6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2930" y="336909"/>
            <a:ext cx="7302295" cy="45571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5535" y="5105851"/>
            <a:ext cx="94254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СПАСИБО ЗА РАБОТУ!!!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4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12192000" cy="6886885"/>
          </a:xfrm>
          <a:prstGeom prst="rect">
            <a:avLst/>
          </a:prstGeom>
        </p:spPr>
      </p:pic>
      <p:pic>
        <p:nvPicPr>
          <p:cNvPr id="2" name="veselaya_melodiya_-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4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533" y="444141"/>
            <a:ext cx="3910473" cy="5409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63729" y="560438"/>
            <a:ext cx="6194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«Мыслящий ум не чувствует себя счастливым, пока ему не удается связать воедино разрозненные факты, им наблюдаемые»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99355" y="5147187"/>
            <a:ext cx="46014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smtClean="0">
                <a:solidFill>
                  <a:srgbClr val="002060"/>
                </a:solidFill>
              </a:rPr>
              <a:t>Д. </a:t>
            </a:r>
            <a:r>
              <a:rPr lang="ru-RU" sz="4800" b="1" i="1" dirty="0" err="1" smtClean="0">
                <a:solidFill>
                  <a:srgbClr val="002060"/>
                </a:solidFill>
              </a:rPr>
              <a:t>Хевеши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99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усочки и гусята чистят перья и купаются в ставке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9236" y="3654855"/>
            <a:ext cx="5401872" cy="3038553"/>
          </a:xfrm>
          <a:prstGeom prst="rect">
            <a:avLst/>
          </a:prstGeom>
        </p:spPr>
      </p:pic>
      <p:pic>
        <p:nvPicPr>
          <p:cNvPr id="4" name="Рисунок 3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1108" y="3939004"/>
            <a:ext cx="2390104" cy="203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3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9792" y="406620"/>
            <a:ext cx="779951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Почему гусь не тонет?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 descr="http://images.easyfreeclipart.com/435/access-denied-rachel-schneiders-courses-43515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576" y="314287"/>
            <a:ext cx="2000250" cy="290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30981" y="1237617"/>
            <a:ext cx="875469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</a:rPr>
              <a:t>Почему маленький камень, брошенный в воду тонет, а огромное бревно плавает на поверхности?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7576" y="3176609"/>
            <a:ext cx="118907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</a:rPr>
              <a:t>Почему в масле брусок погружается глубже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</a:rPr>
              <a:t>, чем  в воде</a:t>
            </a:r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</a:rPr>
              <a:t>?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9330" y="4007606"/>
            <a:ext cx="108904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4209"/>
                </a:solidFill>
              </a:rPr>
              <a:t>Почему масло образует пленку на поверхности воды?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7420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5363" y="5163167"/>
            <a:ext cx="108904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CDEF4"/>
                </a:solidFill>
              </a:rPr>
              <a:t>Почему говорят, что учится плавать лучше на море?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CDE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29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3712" y="1576417"/>
            <a:ext cx="7283982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Условия </a:t>
            </a:r>
          </a:p>
          <a:p>
            <a:pPr algn="ctr"/>
            <a:r>
              <a:rPr lang="ru-RU" sz="96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плавания тел</a:t>
            </a:r>
            <a:endParaRPr lang="ru-RU" sz="96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30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464" y="373487"/>
            <a:ext cx="4493897" cy="59757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9190A2"/>
              </a:clrFrom>
              <a:clrTo>
                <a:srgbClr val="9190A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110" y="548760"/>
            <a:ext cx="4380319" cy="28126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02310" y="3799268"/>
            <a:ext cx="5383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Трактат «О плавающих телах»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36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9128" y="1326523"/>
            <a:ext cx="54091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«Знание- столь драгоценная вещь, что его не зазорно добывать из любого источника»</a:t>
            </a:r>
            <a:endParaRPr lang="ru-RU" sz="4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740" y="468406"/>
            <a:ext cx="3851320" cy="550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6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6372" y="589359"/>
            <a:ext cx="9350061" cy="57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2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еги воду 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береги воду 2" id="{761BF4A1-52F2-469C-8C72-D5F2BB2A9235}" vid="{ADCDCCA9-3D16-4941-A1E8-E0924A5C344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береги воду 3</Template>
  <TotalTime>255</TotalTime>
  <Words>227</Words>
  <Application>Microsoft Office PowerPoint</Application>
  <PresentationFormat>Произвольный</PresentationFormat>
  <Paragraphs>35</Paragraphs>
  <Slides>14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береги воду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</dc:title>
  <dc:creator>User</dc:creator>
  <cp:lastModifiedBy>Надежда Пронская</cp:lastModifiedBy>
  <cp:revision>32</cp:revision>
  <dcterms:created xsi:type="dcterms:W3CDTF">2016-12-25T07:40:28Z</dcterms:created>
  <dcterms:modified xsi:type="dcterms:W3CDTF">2018-11-21T10:57:33Z</dcterms:modified>
</cp:coreProperties>
</file>