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6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68761"/>
            <a:ext cx="7772400" cy="233169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УРОК</a:t>
            </a:r>
            <a:r>
              <a:rPr lang="en-US" b="1" dirty="0" smtClean="0"/>
              <a:t> </a:t>
            </a:r>
            <a:r>
              <a:rPr lang="ru-RU" b="1" dirty="0" smtClean="0"/>
              <a:t>МАТЕМАТИКИ «НАХОЖДЕНИЕ ЧИСЛА ПО ЕГО ДРОБИ» 6 КЛАСС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ФИО педагога:  Константинова Людмила Александровна</a:t>
            </a:r>
          </a:p>
          <a:p>
            <a:r>
              <a:rPr lang="ru-RU" dirty="0" smtClean="0"/>
              <a:t>                                                                                                                                              Место работы: МКОУ ШР «СОШ №8»</a:t>
            </a:r>
          </a:p>
          <a:p>
            <a:r>
              <a:rPr lang="ru-RU" dirty="0" smtClean="0"/>
              <a:t>                                                                                                                                              Должность: учитель математики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-1. Найти число, если 0,2 его равны 50.</a:t>
            </a:r>
          </a:p>
          <a:p>
            <a:r>
              <a:rPr lang="ru-RU" dirty="0" smtClean="0"/>
              <a:t>Решение: 50*0,2=10 </a:t>
            </a:r>
          </a:p>
          <a:p>
            <a:r>
              <a:rPr lang="ru-RU" dirty="0" smtClean="0"/>
              <a:t>-2. Найти 30% от 600.</a:t>
            </a:r>
          </a:p>
          <a:p>
            <a:r>
              <a:rPr lang="ru-RU" dirty="0" smtClean="0"/>
              <a:t>Решение: 30%=0,03 600:0,03=20000.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r>
              <a:rPr lang="ru-RU" dirty="0" smtClean="0"/>
              <a:t>-1. Найти число, если 0,2 его равны 50.</a:t>
            </a:r>
          </a:p>
          <a:p>
            <a:pPr>
              <a:buNone/>
            </a:pPr>
            <a:r>
              <a:rPr lang="ru-RU" dirty="0" smtClean="0"/>
              <a:t>Правильное решение:     50:0,2=250</a:t>
            </a:r>
          </a:p>
          <a:p>
            <a:pPr>
              <a:buNone/>
            </a:pPr>
            <a:r>
              <a:rPr lang="ru-RU" sz="2000" dirty="0" smtClean="0">
                <a:solidFill>
                  <a:srgbClr val="FF0000"/>
                </a:solidFill>
              </a:rPr>
              <a:t>чтобы найти число по его дроби и значению дроби, надо значение дроби разделить на дробь</a:t>
            </a:r>
          </a:p>
          <a:p>
            <a:r>
              <a:rPr lang="ru-RU" dirty="0" smtClean="0"/>
              <a:t>-2. Найти 30% от 600.</a:t>
            </a:r>
          </a:p>
          <a:p>
            <a:pPr>
              <a:buNone/>
            </a:pPr>
            <a:r>
              <a:rPr lang="ru-RU" dirty="0" smtClean="0"/>
              <a:t>Правильное решение: 30%=0,3     600*0,3=180</a:t>
            </a:r>
          </a:p>
          <a:p>
            <a:pPr>
              <a:buNone/>
            </a:pPr>
            <a:r>
              <a:rPr lang="ru-RU" sz="2600" dirty="0" smtClean="0">
                <a:solidFill>
                  <a:srgbClr val="FF0000"/>
                </a:solidFill>
              </a:rPr>
              <a:t>чтобы найти дробь (процент) от числа надо число умножить на дробь (процент); проценты перевести в десятичную дробь (разделить на 100);</a:t>
            </a:r>
            <a:endParaRPr lang="ru-RU" sz="2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lnSpcReduction="1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Тема урока: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Нахождение  значения дроби от числа и числа по его дроби.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Цель: </a:t>
            </a:r>
            <a:r>
              <a:rPr lang="ru-RU" dirty="0" smtClean="0"/>
              <a:t>правильно определять тип задачи и способа  решения задачи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Задачи </a:t>
            </a:r>
            <a:r>
              <a:rPr lang="ru-RU" b="1" dirty="0" smtClean="0">
                <a:solidFill>
                  <a:srgbClr val="FF0000"/>
                </a:solidFill>
              </a:rPr>
              <a:t>:</a:t>
            </a:r>
            <a:endParaRPr lang="ru-RU" dirty="0" smtClean="0">
              <a:solidFill>
                <a:srgbClr val="FF0000"/>
              </a:solidFill>
            </a:endParaRPr>
          </a:p>
          <a:p>
            <a:pPr lvl="0"/>
            <a:r>
              <a:rPr lang="ru-RU" dirty="0" smtClean="0"/>
              <a:t>Повторить действия с дробями (умножение и деление дробей)</a:t>
            </a:r>
          </a:p>
          <a:p>
            <a:pPr lvl="0"/>
            <a:r>
              <a:rPr lang="ru-RU" dirty="0" smtClean="0"/>
              <a:t>Повторить и закрепить правила нахождения значения дроби от числа и числа по его дроби (процентам);</a:t>
            </a:r>
          </a:p>
          <a:p>
            <a:pPr lvl="0"/>
            <a:r>
              <a:rPr lang="ru-RU" dirty="0" smtClean="0"/>
              <a:t>Закрепить  умение решать задачи.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Конструктивная таблица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435281" cy="2609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5795"/>
                <a:gridCol w="738077"/>
                <a:gridCol w="811885"/>
                <a:gridCol w="885692"/>
                <a:gridCol w="1107115"/>
                <a:gridCol w="1402346"/>
                <a:gridCol w="1634371"/>
              </a:tblGrid>
              <a:tr h="7240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Тип задачи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Число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Дробь от числа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Значение дроби от числа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Решение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Слова подсказки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Правило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96389">
                <a:tc>
                  <a:txBody>
                    <a:bodyPr/>
                    <a:lstStyle/>
                    <a:p>
                      <a:r>
                        <a:rPr lang="ru-RU" dirty="0" smtClean="0"/>
                        <a:t>1)Нахождение дроби от числа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?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50*   =20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Число * дробь</a:t>
                      </a:r>
                      <a:endParaRPr lang="ru-RU" dirty="0"/>
                    </a:p>
                  </a:txBody>
                  <a:tcPr/>
                </a:tc>
              </a:tr>
              <a:tr h="696389">
                <a:tc>
                  <a:txBody>
                    <a:bodyPr/>
                    <a:lstStyle/>
                    <a:p>
                      <a:r>
                        <a:rPr lang="ru-RU" dirty="0" smtClean="0"/>
                        <a:t>2) Нахождение числа по значению его дроби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/>
                          <a:ea typeface="Times New Roman"/>
                          <a:cs typeface="Times New Roman"/>
                        </a:rPr>
                        <a:t>?</a:t>
                      </a:r>
                      <a:endParaRPr lang="ru-RU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20:</a:t>
                      </a:r>
                      <a:r>
                        <a:rPr lang="ru-RU" baseline="0" dirty="0" smtClean="0"/>
                        <a:t>    =50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Это</a:t>
                      </a:r>
                    </a:p>
                    <a:p>
                      <a:r>
                        <a:rPr lang="ru-RU" dirty="0" smtClean="0"/>
                        <a:t>Равно</a:t>
                      </a:r>
                    </a:p>
                    <a:p>
                      <a:r>
                        <a:rPr lang="ru-RU" dirty="0" smtClean="0"/>
                        <a:t>Составляет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Значение дроби </a:t>
                      </a:r>
                      <a:r>
                        <a:rPr lang="ru-RU" sz="2400" dirty="0" smtClean="0"/>
                        <a:t>:</a:t>
                      </a:r>
                      <a:r>
                        <a:rPr lang="ru-RU" dirty="0" smtClean="0"/>
                        <a:t> дробь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872" y="3284984"/>
            <a:ext cx="76200" cy="342900"/>
          </a:xfrm>
          <a:prstGeom prst="rect">
            <a:avLst/>
          </a:prstGeom>
          <a:noFill/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872" y="2420888"/>
            <a:ext cx="96011" cy="432048"/>
          </a:xfrm>
          <a:prstGeom prst="rect">
            <a:avLst/>
          </a:prstGeom>
          <a:noFill/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4" y="2348880"/>
            <a:ext cx="96011" cy="432048"/>
          </a:xfrm>
          <a:prstGeom prst="rect">
            <a:avLst/>
          </a:prstGeom>
          <a:noFill/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4" y="2996952"/>
            <a:ext cx="96011" cy="4320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55576" y="1412776"/>
          <a:ext cx="7080448" cy="3040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0224"/>
                <a:gridCol w="3540224"/>
              </a:tblGrid>
              <a:tr h="7093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Тип задачи 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Номера  задач 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10133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Нахождение дроби от числа 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1, 3, 5 </a:t>
                      </a:r>
                      <a:endParaRPr lang="ru-RU" sz="3200" dirty="0"/>
                    </a:p>
                  </a:txBody>
                  <a:tcPr/>
                </a:tc>
              </a:tr>
              <a:tr h="13173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Нахождение числа по значению дроби 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2, 4 </a:t>
                      </a:r>
                      <a:endParaRPr lang="ru-RU" sz="3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404664"/>
            <a:ext cx="4038600" cy="5721499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 </a:t>
            </a:r>
          </a:p>
          <a:p>
            <a:r>
              <a:rPr lang="ru-RU" sz="2900" dirty="0" smtClean="0"/>
              <a:t>1 вариант </a:t>
            </a:r>
            <a:r>
              <a:rPr lang="ru-RU" sz="2900" dirty="0" smtClean="0">
                <a:solidFill>
                  <a:srgbClr val="FFFF00"/>
                </a:solidFill>
              </a:rPr>
              <a:t>(желтые задачи)</a:t>
            </a:r>
          </a:p>
          <a:p>
            <a:r>
              <a:rPr lang="ru-RU" sz="2900" dirty="0" smtClean="0"/>
              <a:t>1. Найти   от 30 (1 балл)</a:t>
            </a:r>
          </a:p>
          <a:p>
            <a:r>
              <a:rPr lang="ru-RU" sz="2900" dirty="0" smtClean="0"/>
              <a:t>Ответ:18 </a:t>
            </a:r>
          </a:p>
          <a:p>
            <a:r>
              <a:rPr lang="ru-RU" sz="2900" dirty="0" smtClean="0"/>
              <a:t>2. Найдите длину отрезка, если  его равны 12 м. (1 балл)</a:t>
            </a:r>
          </a:p>
          <a:p>
            <a:r>
              <a:rPr lang="ru-RU" sz="2900" dirty="0" smtClean="0"/>
              <a:t>Ответ: 18</a:t>
            </a:r>
          </a:p>
          <a:p>
            <a:endParaRPr lang="ru-RU" sz="2900" dirty="0" smtClean="0"/>
          </a:p>
          <a:p>
            <a:r>
              <a:rPr lang="ru-RU" sz="2900" dirty="0" smtClean="0"/>
              <a:t>3. В книге 150 страниц. Ученик прочитал  всей книги. Сколько страниц прочитал ученик? (2 балла)</a:t>
            </a:r>
          </a:p>
          <a:p>
            <a:r>
              <a:rPr lang="ru-RU" sz="2900" dirty="0" smtClean="0"/>
              <a:t>Ответ: 70 страниц </a:t>
            </a:r>
          </a:p>
          <a:p>
            <a:r>
              <a:rPr lang="ru-RU" sz="2900" dirty="0" smtClean="0"/>
              <a:t>4. Мальчик прочитал 45% всей книги, после чего ему осталось прочитать еще 165 страниц. Сколько  страниц в книге? (2 балла)</a:t>
            </a:r>
          </a:p>
          <a:p>
            <a:r>
              <a:rPr lang="ru-RU" sz="2900" dirty="0" smtClean="0"/>
              <a:t>Ответ: 300 страниц</a:t>
            </a:r>
          </a:p>
          <a:p>
            <a:r>
              <a:rPr lang="ru-RU" sz="2900" dirty="0" smtClean="0"/>
              <a:t> </a:t>
            </a:r>
          </a:p>
          <a:p>
            <a:r>
              <a:rPr lang="ru-RU" sz="2900" dirty="0" smtClean="0"/>
              <a:t>5. Найти 32% от   (3 балла)</a:t>
            </a:r>
          </a:p>
          <a:p>
            <a:r>
              <a:rPr lang="ru-RU" sz="2900" dirty="0" smtClean="0"/>
              <a:t>Ответ:</a:t>
            </a:r>
          </a:p>
          <a:p>
            <a:r>
              <a:rPr lang="ru-RU" sz="2900" dirty="0" smtClean="0"/>
              <a:t> 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48200" y="332656"/>
            <a:ext cx="4038600" cy="5793507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 </a:t>
            </a:r>
          </a:p>
          <a:p>
            <a:r>
              <a:rPr lang="ru-RU" dirty="0" smtClean="0"/>
              <a:t>2 вариант  </a:t>
            </a:r>
            <a:r>
              <a:rPr lang="ru-RU" dirty="0" smtClean="0">
                <a:solidFill>
                  <a:srgbClr val="00B050"/>
                </a:solidFill>
              </a:rPr>
              <a:t>(зеленые задачи)</a:t>
            </a:r>
          </a:p>
          <a:p>
            <a:r>
              <a:rPr lang="ru-RU" dirty="0" smtClean="0"/>
              <a:t>1. Найти от 28 (1 балл)</a:t>
            </a:r>
          </a:p>
          <a:p>
            <a:r>
              <a:rPr lang="ru-RU" dirty="0" smtClean="0"/>
              <a:t>Ответ: 16</a:t>
            </a:r>
          </a:p>
          <a:p>
            <a:r>
              <a:rPr lang="ru-RU" dirty="0" smtClean="0"/>
              <a:t>2. Найдите длину отрезка, если  его равны 15 м. (1 балл)</a:t>
            </a:r>
          </a:p>
          <a:p>
            <a:r>
              <a:rPr lang="ru-RU" dirty="0" smtClean="0"/>
              <a:t>Ответ: 25</a:t>
            </a:r>
          </a:p>
          <a:p>
            <a:r>
              <a:rPr lang="ru-RU" dirty="0" smtClean="0"/>
              <a:t>3. У Димы 120 марок. Среди них  на тему «Космос». Сколько у Димы марок на тему «Космос»? (2 балла)</a:t>
            </a:r>
          </a:p>
          <a:p>
            <a:r>
              <a:rPr lang="ru-RU" dirty="0" smtClean="0"/>
              <a:t>Ответ: 90 марок</a:t>
            </a:r>
          </a:p>
          <a:p>
            <a:r>
              <a:rPr lang="ru-RU" dirty="0" smtClean="0"/>
              <a:t>4. До обеда рабочий выполнил 65% всего задания, после чего ему осталось изготовить еще 105 деталей. Сколько деталей должен изготовить рабочий? (2 балла)</a:t>
            </a:r>
          </a:p>
          <a:p>
            <a:r>
              <a:rPr lang="ru-RU" dirty="0" smtClean="0"/>
              <a:t>Ответ: 300 деталей </a:t>
            </a:r>
          </a:p>
          <a:p>
            <a:r>
              <a:rPr lang="ru-RU" dirty="0" smtClean="0"/>
              <a:t>5. Найти 12% от (3 балла)</a:t>
            </a:r>
          </a:p>
          <a:p>
            <a:r>
              <a:rPr lang="ru-RU" dirty="0" smtClean="0"/>
              <a:t>Ответ: </a:t>
            </a:r>
          </a:p>
          <a:p>
            <a:r>
              <a:rPr lang="ru-RU" dirty="0" smtClean="0"/>
              <a:t>  </a:t>
            </a:r>
          </a:p>
          <a:p>
            <a:endParaRPr lang="ru-RU" dirty="0"/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1680" y="5517232"/>
            <a:ext cx="288032" cy="534917"/>
          </a:xfrm>
          <a:prstGeom prst="rect">
            <a:avLst/>
          </a:prstGeom>
          <a:noFill/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828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24128" y="4869160"/>
            <a:ext cx="432048" cy="648072"/>
          </a:xfrm>
          <a:prstGeom prst="rect">
            <a:avLst/>
          </a:prstGeom>
          <a:noFill/>
        </p:spPr>
      </p:pic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0" y="285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lnSpcReduction="1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Тема урока: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Нахождение  значения дроби от числа и числа по его дроби.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Цель: </a:t>
            </a:r>
            <a:r>
              <a:rPr lang="ru-RU" dirty="0" smtClean="0"/>
              <a:t>правильно определять тип задачи и способа  решения задачи</a:t>
            </a:r>
          </a:p>
          <a:p>
            <a:r>
              <a:rPr lang="ru-RU" b="1" i="1" dirty="0" smtClean="0">
                <a:solidFill>
                  <a:srgbClr val="FF0000"/>
                </a:solidFill>
              </a:rPr>
              <a:t>Задачи </a:t>
            </a:r>
            <a:r>
              <a:rPr lang="ru-RU" b="1" dirty="0" smtClean="0">
                <a:solidFill>
                  <a:srgbClr val="FF0000"/>
                </a:solidFill>
              </a:rPr>
              <a:t>:</a:t>
            </a:r>
            <a:endParaRPr lang="ru-RU" dirty="0" smtClean="0">
              <a:solidFill>
                <a:srgbClr val="FF0000"/>
              </a:solidFill>
            </a:endParaRPr>
          </a:p>
          <a:p>
            <a:pPr lvl="0"/>
            <a:r>
              <a:rPr lang="ru-RU" dirty="0" smtClean="0"/>
              <a:t>Повторить действия с дробями (умножение и деление дробей)</a:t>
            </a:r>
          </a:p>
          <a:p>
            <a:pPr lvl="0"/>
            <a:r>
              <a:rPr lang="ru-RU" dirty="0" smtClean="0"/>
              <a:t>Повторить и закрепить правила нахождения значения дроби от числа и числа по его дроби (процентам);</a:t>
            </a:r>
          </a:p>
          <a:p>
            <a:pPr lvl="0"/>
            <a:r>
              <a:rPr lang="ru-RU" dirty="0" smtClean="0"/>
              <a:t>Закрепить  умение решать задачи.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Критерии: </a:t>
            </a:r>
          </a:p>
          <a:p>
            <a:r>
              <a:rPr lang="ru-RU" dirty="0" smtClean="0"/>
              <a:t> </a:t>
            </a:r>
            <a:r>
              <a:rPr lang="en-US" dirty="0" smtClean="0"/>
              <a:t>14-18</a:t>
            </a:r>
            <a:r>
              <a:rPr lang="ru-RU" dirty="0" smtClean="0"/>
              <a:t> баллов – оценка «5»</a:t>
            </a:r>
          </a:p>
          <a:p>
            <a:r>
              <a:rPr lang="en-US" dirty="0" smtClean="0"/>
              <a:t>11-13</a:t>
            </a:r>
            <a:r>
              <a:rPr lang="ru-RU" dirty="0" smtClean="0"/>
              <a:t> баллов – оценка «4»</a:t>
            </a:r>
          </a:p>
          <a:p>
            <a:r>
              <a:rPr lang="en-US" dirty="0" smtClean="0"/>
              <a:t>7-10</a:t>
            </a:r>
            <a:r>
              <a:rPr lang="ru-RU" dirty="0" smtClean="0"/>
              <a:t> баллов – оценка «3»</a:t>
            </a:r>
          </a:p>
          <a:p>
            <a:r>
              <a:rPr lang="ru-RU" dirty="0" smtClean="0"/>
              <a:t>Меньше </a:t>
            </a:r>
            <a:r>
              <a:rPr lang="en-US" dirty="0" smtClean="0"/>
              <a:t>7</a:t>
            </a:r>
            <a:r>
              <a:rPr lang="ru-RU" dirty="0" smtClean="0"/>
              <a:t> – выучить правила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r>
              <a:rPr lang="ru-RU" b="1" i="1" dirty="0" smtClean="0"/>
              <a:t>Необходимый уровень:</a:t>
            </a:r>
            <a:endParaRPr lang="ru-RU" dirty="0" smtClean="0"/>
          </a:p>
          <a:p>
            <a:r>
              <a:rPr lang="ru-RU" dirty="0" smtClean="0"/>
              <a:t>Мини-зачет- 5 задач</a:t>
            </a:r>
          </a:p>
          <a:p>
            <a:r>
              <a:rPr lang="ru-RU" b="1" i="1" dirty="0" smtClean="0"/>
              <a:t>Повышенный уровень: </a:t>
            </a:r>
            <a:r>
              <a:rPr lang="ru-RU" dirty="0" smtClean="0"/>
              <a:t>Придумайте устные задачи на каждый тип, связанные с ЗОЖ. Все составленные задания прорешать</a:t>
            </a:r>
            <a:r>
              <a:rPr lang="ru-RU" dirty="0" smtClean="0"/>
              <a:t>.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385</Words>
  <Application>Microsoft Office PowerPoint</Application>
  <PresentationFormat>Экран (4:3)</PresentationFormat>
  <Paragraphs>96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УРОК МАТЕМАТИКИ «НАХОЖДЕНИЕ ЧИСЛА ПО ЕГО ДРОБИ» 6 КЛАСС </vt:lpstr>
      <vt:lpstr>Слайд 2</vt:lpstr>
      <vt:lpstr> </vt:lpstr>
      <vt:lpstr>Слайд 4</vt:lpstr>
      <vt:lpstr>Конструктивная таблица</vt:lpstr>
      <vt:lpstr>Слайд 6</vt:lpstr>
      <vt:lpstr>Слайд 7</vt:lpstr>
      <vt:lpstr>Слайд 8</vt:lpstr>
      <vt:lpstr>Слайд 9</vt:lpstr>
      <vt:lpstr>Домашнее задание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МАТЕМАТИКИ «НАХОЖДЕНИЕ ЧИСЛА ПО ЕГО ДРОБИ» 6 КЛАСС </dc:title>
  <dc:creator>LKR</dc:creator>
  <cp:lastModifiedBy>LKR</cp:lastModifiedBy>
  <cp:revision>13</cp:revision>
  <dcterms:created xsi:type="dcterms:W3CDTF">2018-12-09T11:19:58Z</dcterms:created>
  <dcterms:modified xsi:type="dcterms:W3CDTF">2019-01-04T09:04:19Z</dcterms:modified>
</cp:coreProperties>
</file>