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2" r:id="rId2"/>
    <p:sldId id="306" r:id="rId3"/>
    <p:sldId id="294" r:id="rId4"/>
    <p:sldId id="288" r:id="rId5"/>
    <p:sldId id="295" r:id="rId6"/>
    <p:sldId id="297" r:id="rId7"/>
    <p:sldId id="298" r:id="rId8"/>
    <p:sldId id="275" r:id="rId9"/>
    <p:sldId id="305" r:id="rId10"/>
    <p:sldId id="283" r:id="rId11"/>
    <p:sldId id="266" r:id="rId12"/>
    <p:sldId id="278" r:id="rId13"/>
    <p:sldId id="311" r:id="rId14"/>
    <p:sldId id="281" r:id="rId15"/>
    <p:sldId id="282" r:id="rId16"/>
    <p:sldId id="279" r:id="rId17"/>
    <p:sldId id="303" r:id="rId18"/>
    <p:sldId id="304" r:id="rId19"/>
    <p:sldId id="267" r:id="rId20"/>
    <p:sldId id="280" r:id="rId21"/>
    <p:sldId id="309" r:id="rId22"/>
    <p:sldId id="31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62" autoAdjust="0"/>
  </p:normalViewPr>
  <p:slideViewPr>
    <p:cSldViewPr>
      <p:cViewPr>
        <p:scale>
          <a:sx n="66" d="100"/>
          <a:sy n="66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234F0E-9C80-49BE-A0B9-98A76CA37CA7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27CBE1D-94F2-4E86-B7D5-01FAD36DA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3.png"/><Relationship Id="rId18" Type="http://schemas.microsoft.com/office/2007/relationships/hdphoto" Target="../media/hdphoto10.wdp"/><Relationship Id="rId26" Type="http://schemas.microsoft.com/office/2007/relationships/hdphoto" Target="../media/hdphoto14.wdp"/><Relationship Id="rId3" Type="http://schemas.openxmlformats.org/officeDocument/2006/relationships/image" Target="../media/image28.png"/><Relationship Id="rId21" Type="http://schemas.openxmlformats.org/officeDocument/2006/relationships/image" Target="../media/image37.png"/><Relationship Id="rId34" Type="http://schemas.microsoft.com/office/2007/relationships/hdphoto" Target="../media/hdphoto18.wdp"/><Relationship Id="rId7" Type="http://schemas.openxmlformats.org/officeDocument/2006/relationships/image" Target="../media/image30.png"/><Relationship Id="rId12" Type="http://schemas.microsoft.com/office/2007/relationships/hdphoto" Target="../media/hdphoto7.wdp"/><Relationship Id="rId17" Type="http://schemas.openxmlformats.org/officeDocument/2006/relationships/image" Target="../media/image35.png"/><Relationship Id="rId25" Type="http://schemas.openxmlformats.org/officeDocument/2006/relationships/image" Target="../media/image39.png"/><Relationship Id="rId33" Type="http://schemas.openxmlformats.org/officeDocument/2006/relationships/image" Target="../media/image43.png"/><Relationship Id="rId2" Type="http://schemas.openxmlformats.org/officeDocument/2006/relationships/image" Target="../media/image27.jpeg"/><Relationship Id="rId16" Type="http://schemas.microsoft.com/office/2007/relationships/hdphoto" Target="../media/hdphoto9.wdp"/><Relationship Id="rId20" Type="http://schemas.microsoft.com/office/2007/relationships/hdphoto" Target="../media/hdphoto11.wdp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32.png"/><Relationship Id="rId24" Type="http://schemas.microsoft.com/office/2007/relationships/hdphoto" Target="../media/hdphoto13.wdp"/><Relationship Id="rId32" Type="http://schemas.microsoft.com/office/2007/relationships/hdphoto" Target="../media/hdphoto17.wdp"/><Relationship Id="rId5" Type="http://schemas.openxmlformats.org/officeDocument/2006/relationships/image" Target="../media/image29.png"/><Relationship Id="rId15" Type="http://schemas.openxmlformats.org/officeDocument/2006/relationships/image" Target="../media/image34.png"/><Relationship Id="rId23" Type="http://schemas.openxmlformats.org/officeDocument/2006/relationships/image" Target="../media/image38.png"/><Relationship Id="rId28" Type="http://schemas.microsoft.com/office/2007/relationships/hdphoto" Target="../media/hdphoto15.wdp"/><Relationship Id="rId10" Type="http://schemas.microsoft.com/office/2007/relationships/hdphoto" Target="../media/hdphoto6.wdp"/><Relationship Id="rId19" Type="http://schemas.openxmlformats.org/officeDocument/2006/relationships/image" Target="../media/image36.png"/><Relationship Id="rId31" Type="http://schemas.openxmlformats.org/officeDocument/2006/relationships/image" Target="../media/image42.png"/><Relationship Id="rId4" Type="http://schemas.microsoft.com/office/2007/relationships/hdphoto" Target="../media/hdphoto3.wdp"/><Relationship Id="rId9" Type="http://schemas.openxmlformats.org/officeDocument/2006/relationships/image" Target="../media/image31.png"/><Relationship Id="rId14" Type="http://schemas.microsoft.com/office/2007/relationships/hdphoto" Target="../media/hdphoto8.wdp"/><Relationship Id="rId22" Type="http://schemas.microsoft.com/office/2007/relationships/hdphoto" Target="../media/hdphoto12.wdp"/><Relationship Id="rId27" Type="http://schemas.openxmlformats.org/officeDocument/2006/relationships/image" Target="../media/image40.png"/><Relationship Id="rId30" Type="http://schemas.microsoft.com/office/2007/relationships/hdphoto" Target="../media/hdphoto16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12" Type="http://schemas.microsoft.com/office/2007/relationships/hdphoto" Target="../media/hdphoto2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11" Type="http://schemas.openxmlformats.org/officeDocument/2006/relationships/image" Target="../media/image48.png"/><Relationship Id="rId5" Type="http://schemas.openxmlformats.org/officeDocument/2006/relationships/image" Target="../media/image45.png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12" Type="http://schemas.microsoft.com/office/2007/relationships/hdphoto" Target="../media/hdphoto2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11" Type="http://schemas.openxmlformats.org/officeDocument/2006/relationships/image" Target="../media/image48.png"/><Relationship Id="rId5" Type="http://schemas.openxmlformats.org/officeDocument/2006/relationships/image" Target="../media/image45.png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5" Type="http://schemas.openxmlformats.org/officeDocument/2006/relationships/image" Target="../media/image53.png"/><Relationship Id="rId4" Type="http://schemas.microsoft.com/office/2007/relationships/hdphoto" Target="../media/hdphoto24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5" Type="http://schemas.openxmlformats.org/officeDocument/2006/relationships/image" Target="../media/image55.png"/><Relationship Id="rId4" Type="http://schemas.microsoft.com/office/2007/relationships/hdphoto" Target="../media/hdphoto2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5" Type="http://schemas.openxmlformats.org/officeDocument/2006/relationships/image" Target="../media/image58.png"/><Relationship Id="rId4" Type="http://schemas.microsoft.com/office/2007/relationships/hdphoto" Target="../media/hdphoto2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6.wdp"/><Relationship Id="rId5" Type="http://schemas.openxmlformats.org/officeDocument/2006/relationships/image" Target="../media/image59.png"/><Relationship Id="rId4" Type="http://schemas.microsoft.com/office/2007/relationships/hdphoto" Target="../media/hdphoto27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9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" y="1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2618" y="548680"/>
            <a:ext cx="67297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Математика</a:t>
            </a:r>
            <a:endParaRPr lang="ru-RU" sz="8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6455" y="5085183"/>
            <a:ext cx="43107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«Школа России»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1 класс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0602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3" y="16852"/>
            <a:ext cx="9150343" cy="701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90085"/>
            <a:ext cx="1440160" cy="64807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37179" y="5306928"/>
            <a:ext cx="5263298" cy="146947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37179" y="440321"/>
            <a:ext cx="5184576" cy="155732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452320" y="276664"/>
            <a:ext cx="1475656" cy="649973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976" y="-16265"/>
            <a:ext cx="9219975" cy="684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1176" y="365803"/>
            <a:ext cx="1440160" cy="624793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9287" y="4898190"/>
            <a:ext cx="6003796" cy="166315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31336" y="312253"/>
            <a:ext cx="5866903" cy="155732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498240" y="312253"/>
            <a:ext cx="1475656" cy="622592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8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76" y="329076"/>
            <a:ext cx="1358111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021" y="302982"/>
            <a:ext cx="1488560" cy="166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93" b="98661" l="0" r="966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08" y="312253"/>
            <a:ext cx="1262063" cy="155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592" l="0" r="962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88" y="1866717"/>
            <a:ext cx="1458867" cy="153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533" l="45855" r="937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88" y="5032463"/>
            <a:ext cx="2352675" cy="1450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576" l="0" r="98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08" y="1966032"/>
            <a:ext cx="13477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471" b="100000" l="0" r="976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96" y="3655177"/>
            <a:ext cx="1317625" cy="1458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6429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848" y="271049"/>
            <a:ext cx="1176163" cy="1442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217" y="144771"/>
            <a:ext cx="1295642" cy="169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801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11" y="5044957"/>
            <a:ext cx="1186343" cy="144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984" y="218933"/>
            <a:ext cx="1161973" cy="14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96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982" y="4989356"/>
            <a:ext cx="1450975" cy="128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382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96" y="5113628"/>
            <a:ext cx="1274763" cy="135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970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694" y="3595538"/>
            <a:ext cx="1116013" cy="130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337" y="4818948"/>
            <a:ext cx="1420813" cy="162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0" b="98739" l="259" r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88" y="5064640"/>
            <a:ext cx="235267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19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1" y="-23575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льга\Documents\Шире круг\i (2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632" r="95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5891"/>
            <a:ext cx="345564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971600" y="4005064"/>
            <a:ext cx="504056" cy="10081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585842" y="4725144"/>
            <a:ext cx="144016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2" descr="C:\Users\Ольга\Pictures\i4HREQNM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7" b="96823" l="12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14416"/>
            <a:ext cx="1584175" cy="13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03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45388"/>
            <a:ext cx="1693514" cy="264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61" b="99510" l="8784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182824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32308" r="7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38" r="18195"/>
          <a:stretch/>
        </p:blipFill>
        <p:spPr bwMode="auto">
          <a:xfrm>
            <a:off x="3516548" y="4899992"/>
            <a:ext cx="870857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82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1" y="-23575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льга\Documents\Шире круг\i (2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632" r="95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5891"/>
            <a:ext cx="345564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971600" y="4005064"/>
            <a:ext cx="504056" cy="10081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585842" y="4725144"/>
            <a:ext cx="144016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2" descr="C:\Users\Ольга\Pictures\i4HREQNM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7" b="96823" l="12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14416"/>
            <a:ext cx="1584175" cy="13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03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45388"/>
            <a:ext cx="1693514" cy="264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61" b="99510" l="8784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182824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32308" r="7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38" r="18195"/>
          <a:stretch/>
        </p:blipFill>
        <p:spPr bwMode="auto">
          <a:xfrm>
            <a:off x="3516548" y="4899992"/>
            <a:ext cx="870857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1977" y="1916832"/>
            <a:ext cx="44278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1 + 3 = 4</a:t>
            </a:r>
            <a:endParaRPr lang="ru-RU" sz="8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26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53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рапеция 3"/>
          <p:cNvSpPr/>
          <p:nvPr/>
        </p:nvSpPr>
        <p:spPr>
          <a:xfrm>
            <a:off x="694420" y="1196752"/>
            <a:ext cx="1872208" cy="1648200"/>
          </a:xfrm>
          <a:prstGeom prst="trapezoi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7288240" y="1210661"/>
            <a:ext cx="1584176" cy="1648200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214750" y="1192728"/>
            <a:ext cx="1512168" cy="16482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1210661"/>
            <a:ext cx="1512168" cy="1648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 rot="10800000">
            <a:off x="5183207" y="3408247"/>
            <a:ext cx="1872208" cy="1643623"/>
          </a:xfrm>
          <a:prstGeom prst="trapezoi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619" y="3864477"/>
            <a:ext cx="1663755" cy="29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Равнобедренный треугольник 8"/>
          <p:cNvSpPr/>
          <p:nvPr/>
        </p:nvSpPr>
        <p:spPr>
          <a:xfrm rot="10800000">
            <a:off x="7288240" y="3408247"/>
            <a:ext cx="1801746" cy="1576923"/>
          </a:xfrm>
          <a:prstGeom prst="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 flipV="1">
            <a:off x="3203848" y="3344563"/>
            <a:ext cx="1584176" cy="164362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2077" y="3372609"/>
            <a:ext cx="1562472" cy="1648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313" y="4583045"/>
            <a:ext cx="2809738" cy="257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04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53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рапеция 3"/>
          <p:cNvSpPr/>
          <p:nvPr/>
        </p:nvSpPr>
        <p:spPr>
          <a:xfrm>
            <a:off x="708569" y="1272283"/>
            <a:ext cx="1872208" cy="1648200"/>
          </a:xfrm>
          <a:prstGeom prst="trapezoi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7181560" y="1272283"/>
            <a:ext cx="1584176" cy="1648200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122365" y="1205777"/>
            <a:ext cx="1512168" cy="16482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70690" y="1336330"/>
            <a:ext cx="1512168" cy="1648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 rot="10800000">
            <a:off x="5122365" y="3546246"/>
            <a:ext cx="1872208" cy="1643623"/>
          </a:xfrm>
          <a:prstGeom prst="trapezoi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7313076" y="3546246"/>
            <a:ext cx="1801746" cy="1576923"/>
          </a:xfrm>
          <a:prstGeom prst="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 flipV="1">
            <a:off x="3072725" y="3323233"/>
            <a:ext cx="1584176" cy="164362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530076" y="2884080"/>
            <a:ext cx="3528392" cy="566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123728" y="2940829"/>
            <a:ext cx="1270093" cy="4528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583254" y="2685022"/>
            <a:ext cx="1196611" cy="7653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3"/>
          </p:cNvCxnSpPr>
          <p:nvPr/>
        </p:nvCxnSpPr>
        <p:spPr>
          <a:xfrm flipH="1">
            <a:off x="4138440" y="2679110"/>
            <a:ext cx="3275117" cy="838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9" b="93515" l="9969" r="89720">
                        <a14:backgroundMark x1="72586" y1="20819" x2="73832" y2="27304"/>
                        <a14:backgroundMark x1="63240" y1="11604" x2="66355" y2="30034"/>
                        <a14:backgroundMark x1="75389" y1="54608" x2="72586" y2="74744"/>
                        <a14:backgroundMark x1="72274" y1="84642" x2="66044" y2="89078"/>
                        <a14:backgroundMark x1="52648" y1="81229" x2="57009" y2="81911"/>
                        <a14:backgroundMark x1="51402" y1="79863" x2="50467" y2="72014"/>
                        <a14:backgroundMark x1="16511" y1="62457" x2="16511" y2="76792"/>
                        <a14:backgroundMark x1="19626" y1="69625" x2="21184" y2="76109"/>
                        <a14:backgroundMark x1="22741" y1="16382" x2="18380" y2="30034"/>
                        <a14:backgroundMark x1="26168" y1="21843" x2="20561" y2="35495"/>
                        <a14:backgroundMark x1="27414" y1="28328" x2="32710" y2="33788"/>
                        <a14:backgroundMark x1="31153" y1="36177" x2="28037" y2="43003"/>
                        <a14:backgroundMark x1="26168" y1="39590" x2="26480" y2="41980"/>
                        <a14:backgroundMark x1="14953" y1="22526" x2="14953" y2="41297"/>
                        <a14:backgroundMark x1="26168" y1="12287" x2="32087" y2="5119"/>
                        <a14:backgroundMark x1="66667" y1="11604" x2="71340" y2="18771"/>
                        <a14:backgroundMark x1="68536" y1="32082" x2="77882" y2="35154"/>
                        <a14:backgroundMark x1="57321" y1="7167" x2="67601" y2="6826"/>
                        <a14:backgroundMark x1="38629" y1="5119" x2="45794" y2="5119"/>
                        <a14:backgroundMark x1="33956" y1="59727" x2="34268" y2="68259"/>
                        <a14:backgroundMark x1="32399" y1="56314" x2="32087" y2="59044"/>
                        <a14:backgroundMark x1="16511" y1="52901" x2="19315" y2="59044"/>
                        <a14:backgroundMark x1="32087" y1="82935" x2="40498" y2="832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71" y="4913953"/>
            <a:ext cx="2316438" cy="2113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45997" y="3403109"/>
            <a:ext cx="1562472" cy="1648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Ольга\Documents\Шире круг\c_gsfegoqu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89" l="26990" r="633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95" t="-163" r="38032"/>
          <a:stretch/>
        </p:blipFill>
        <p:spPr bwMode="auto">
          <a:xfrm>
            <a:off x="6879230" y="4653136"/>
            <a:ext cx="1094418" cy="193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1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8" y="0"/>
            <a:ext cx="9123534" cy="68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58" l="0" r="100000">
                        <a14:foregroundMark x1="47500" y1="28551" x2="46750" y2="28835"/>
                        <a14:foregroundMark x1="88750" y1="18608" x2="88750" y2="20455"/>
                        <a14:foregroundMark x1="84000" y1="40909" x2="82500" y2="41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93075"/>
            <a:ext cx="1728192" cy="304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5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7061"/>
            <a:ext cx="197084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22" b="92539" l="9897" r="94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166582"/>
            <a:ext cx="3678465" cy="633188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58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" y="35046"/>
            <a:ext cx="9123534" cy="68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58" l="0" r="100000">
                        <a14:foregroundMark x1="48750" y1="28693" x2="47500" y2="29119"/>
                        <a14:foregroundMark x1="90000" y1="26278" x2="90000" y2="28693"/>
                        <a14:foregroundMark x1="84000" y1="40909" x2="81000" y2="420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498397"/>
            <a:ext cx="1728192" cy="304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21051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53628" y="2051847"/>
            <a:ext cx="63642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6 8 9 1 2 4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35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" y="0"/>
            <a:ext cx="9123534" cy="68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341030"/>
            <a:ext cx="21051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26240" y="2204864"/>
            <a:ext cx="63642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1 2 4 6 8 9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848" y="3446219"/>
            <a:ext cx="1728192" cy="304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1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img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29" y="0"/>
            <a:ext cx="9164629" cy="687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8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Незнайка_1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0112"/>
            <a:ext cx="9104892" cy="6827887"/>
          </a:xfrm>
        </p:spPr>
      </p:pic>
    </p:spTree>
    <p:extLst>
      <p:ext uri="{BB962C8B-B14F-4D97-AF65-F5344CB8AC3E}">
        <p14:creationId xmlns:p14="http://schemas.microsoft.com/office/powerpoint/2010/main" val="8749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" y="0"/>
            <a:ext cx="91691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льга\Documents\Шире круг\cce57831786d8fb9338f4d4c199a951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2800" r="79400">
                        <a14:backgroundMark x1="51000" y1="63000" x2="51000" y2="63400"/>
                        <a14:backgroundMark x1="51000" y1="64200" x2="51000" y2="64800"/>
                        <a14:backgroundMark x1="53600" y1="68000" x2="53400" y2="68400"/>
                        <a14:backgroundMark x1="52000" y1="67400" x2="52200" y2="6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52" t="455" r="20575" b="38876"/>
          <a:stretch/>
        </p:blipFill>
        <p:spPr bwMode="auto">
          <a:xfrm rot="19332265">
            <a:off x="379716" y="94216"/>
            <a:ext cx="5722978" cy="613745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узел 4"/>
          <p:cNvSpPr/>
          <p:nvPr/>
        </p:nvSpPr>
        <p:spPr>
          <a:xfrm>
            <a:off x="7020272" y="332656"/>
            <a:ext cx="1191150" cy="108012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кругленная соединительная линия 6"/>
          <p:cNvCxnSpPr>
            <a:stCxn id="5" idx="3"/>
          </p:cNvCxnSpPr>
          <p:nvPr/>
        </p:nvCxnSpPr>
        <p:spPr>
          <a:xfrm rot="5400000">
            <a:off x="6587835" y="1309955"/>
            <a:ext cx="662236" cy="551518"/>
          </a:xfrm>
          <a:prstGeom prst="curvedConnector3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16" idx="5"/>
          </p:cNvCxnSpPr>
          <p:nvPr/>
        </p:nvCxnSpPr>
        <p:spPr>
          <a:xfrm rot="16200000" flipH="1">
            <a:off x="8046949" y="2727485"/>
            <a:ext cx="590230" cy="812803"/>
          </a:xfrm>
          <a:prstGeom prst="curvedConnector2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17" idx="5"/>
          </p:cNvCxnSpPr>
          <p:nvPr/>
        </p:nvCxnSpPr>
        <p:spPr>
          <a:xfrm rot="16200000" flipH="1">
            <a:off x="7925018" y="4189729"/>
            <a:ext cx="618067" cy="596777"/>
          </a:xfrm>
          <a:prstGeom prst="curvedConnector3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10800000" flipV="1">
            <a:off x="7020272" y="5633664"/>
            <a:ext cx="595576" cy="531639"/>
          </a:xfrm>
          <a:prstGeom prst="curvedConnector3">
            <a:avLst>
              <a:gd name="adj1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Блок-схема: узел 15"/>
          <p:cNvSpPr/>
          <p:nvPr/>
        </p:nvSpPr>
        <p:spPr>
          <a:xfrm>
            <a:off x="6918953" y="1916832"/>
            <a:ext cx="1191150" cy="108012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6918953" y="3257145"/>
            <a:ext cx="1191150" cy="108012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6981599" y="4553544"/>
            <a:ext cx="1191150" cy="108012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92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436563"/>
            <a:ext cx="5889625" cy="599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6211" y="1561113"/>
            <a:ext cx="90540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Спасибо за урок</a:t>
            </a:r>
            <a:endParaRPr lang="ru-RU" sz="8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010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1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8572" y="20936"/>
            <a:ext cx="41344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</a:rPr>
              <a:t>Интернет-ресурсы</a:t>
            </a:r>
            <a:endParaRPr lang="ru-RU" sz="3600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544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00" y="-43146"/>
            <a:ext cx="9177499" cy="690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803037" y="129580"/>
            <a:ext cx="3528392" cy="4487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Трапеция 7"/>
          <p:cNvSpPr/>
          <p:nvPr/>
        </p:nvSpPr>
        <p:spPr>
          <a:xfrm rot="10800000">
            <a:off x="3280089" y="5445224"/>
            <a:ext cx="2545432" cy="1216152"/>
          </a:xfrm>
          <a:prstGeom prst="trapezoi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825521" y="3646154"/>
            <a:ext cx="153078" cy="17990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4"/>
            <a:endCxn id="8" idx="2"/>
          </p:cNvCxnSpPr>
          <p:nvPr/>
        </p:nvCxnSpPr>
        <p:spPr>
          <a:xfrm flipH="1">
            <a:off x="4552805" y="4617132"/>
            <a:ext cx="14428" cy="8280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99202" y="4258063"/>
            <a:ext cx="324036" cy="11871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3789040"/>
            <a:ext cx="148248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148064" y="4149080"/>
            <a:ext cx="432048" cy="12961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43" name="Прямоугольник 1042"/>
          <p:cNvSpPr/>
          <p:nvPr/>
        </p:nvSpPr>
        <p:spPr>
          <a:xfrm>
            <a:off x="2748994" y="3158176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2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46" name="Прямоугольник 1045"/>
          <p:cNvSpPr/>
          <p:nvPr/>
        </p:nvSpPr>
        <p:spPr>
          <a:xfrm>
            <a:off x="2458670" y="2050112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3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47" name="Прямоугольник 1046"/>
          <p:cNvSpPr/>
          <p:nvPr/>
        </p:nvSpPr>
        <p:spPr>
          <a:xfrm>
            <a:off x="2653140" y="1124744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4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52" name="Прямоугольник 1051"/>
          <p:cNvSpPr/>
          <p:nvPr/>
        </p:nvSpPr>
        <p:spPr>
          <a:xfrm>
            <a:off x="3336104" y="129580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5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53" name="Прямоугольник 1052"/>
          <p:cNvSpPr/>
          <p:nvPr/>
        </p:nvSpPr>
        <p:spPr>
          <a:xfrm>
            <a:off x="4969864" y="113872"/>
            <a:ext cx="644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6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58" name="Прямоугольник 1057"/>
          <p:cNvSpPr/>
          <p:nvPr/>
        </p:nvSpPr>
        <p:spPr>
          <a:xfrm>
            <a:off x="5902060" y="1124743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7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0" name="Прямоугольник 1059"/>
          <p:cNvSpPr/>
          <p:nvPr/>
        </p:nvSpPr>
        <p:spPr>
          <a:xfrm>
            <a:off x="6114618" y="2121681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8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2" name="Прямоугольник 1061"/>
          <p:cNvSpPr/>
          <p:nvPr/>
        </p:nvSpPr>
        <p:spPr>
          <a:xfrm>
            <a:off x="5953974" y="3093467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9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3" name="Прямоугольник 1062"/>
          <p:cNvSpPr/>
          <p:nvPr/>
        </p:nvSpPr>
        <p:spPr>
          <a:xfrm>
            <a:off x="5073107" y="4149080"/>
            <a:ext cx="6655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10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4" name="Прямоугольник 1063"/>
          <p:cNvSpPr/>
          <p:nvPr/>
        </p:nvSpPr>
        <p:spPr>
          <a:xfrm>
            <a:off x="3386644" y="4032357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1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cxnSp>
        <p:nvCxnSpPr>
          <p:cNvPr id="1068" name="Прямая соединительная линия 1067"/>
          <p:cNvCxnSpPr>
            <a:stCxn id="5" idx="3"/>
            <a:endCxn id="5" idx="5"/>
          </p:cNvCxnSpPr>
          <p:nvPr/>
        </p:nvCxnSpPr>
        <p:spPr>
          <a:xfrm>
            <a:off x="3319758" y="3959945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0" name="Прямая соединительная линия 1069"/>
          <p:cNvCxnSpPr/>
          <p:nvPr/>
        </p:nvCxnSpPr>
        <p:spPr>
          <a:xfrm>
            <a:off x="3343036" y="786767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2771572" y="1916832"/>
            <a:ext cx="351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>
            <a:off x="2865698" y="2900437"/>
            <a:ext cx="3419266" cy="48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86644" y="5445224"/>
            <a:ext cx="162018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83968" y="5445224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04048" y="5553236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C:\Users\Ольга\Documents\Шире круг\znai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16445"/>
            <a:ext cx="1440160" cy="320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4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65" y="-57136"/>
            <a:ext cx="9199543" cy="691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788310" y="219991"/>
            <a:ext cx="3528392" cy="45138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Трапеция 7"/>
          <p:cNvSpPr/>
          <p:nvPr/>
        </p:nvSpPr>
        <p:spPr>
          <a:xfrm rot="10800000">
            <a:off x="3280089" y="5445224"/>
            <a:ext cx="2545432" cy="1216152"/>
          </a:xfrm>
          <a:prstGeom prst="trapezoi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825521" y="3646154"/>
            <a:ext cx="153078" cy="17990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4"/>
            <a:endCxn id="8" idx="2"/>
          </p:cNvCxnSpPr>
          <p:nvPr/>
        </p:nvCxnSpPr>
        <p:spPr>
          <a:xfrm>
            <a:off x="4552506" y="4733854"/>
            <a:ext cx="299" cy="7113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99202" y="4258063"/>
            <a:ext cx="324036" cy="11871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3789040"/>
            <a:ext cx="148248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148064" y="4149080"/>
            <a:ext cx="432048" cy="12961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46" name="Прямоугольник 1045"/>
          <p:cNvSpPr/>
          <p:nvPr/>
        </p:nvSpPr>
        <p:spPr>
          <a:xfrm>
            <a:off x="2458670" y="2050112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3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83" name="Овал 1082"/>
          <p:cNvSpPr/>
          <p:nvPr/>
        </p:nvSpPr>
        <p:spPr>
          <a:xfrm>
            <a:off x="2774711" y="148239"/>
            <a:ext cx="3528392" cy="458561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53" name="Прямоугольник 1052"/>
          <p:cNvSpPr/>
          <p:nvPr/>
        </p:nvSpPr>
        <p:spPr>
          <a:xfrm>
            <a:off x="4969864" y="113872"/>
            <a:ext cx="644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6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58" name="Прямоугольник 1057"/>
          <p:cNvSpPr/>
          <p:nvPr/>
        </p:nvSpPr>
        <p:spPr>
          <a:xfrm>
            <a:off x="5902060" y="1124743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7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0" name="Прямоугольник 1059"/>
          <p:cNvSpPr/>
          <p:nvPr/>
        </p:nvSpPr>
        <p:spPr>
          <a:xfrm>
            <a:off x="6114618" y="2121681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8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2" name="Прямоугольник 1061"/>
          <p:cNvSpPr/>
          <p:nvPr/>
        </p:nvSpPr>
        <p:spPr>
          <a:xfrm>
            <a:off x="5953974" y="3093467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9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63" name="Прямоугольник 1062"/>
          <p:cNvSpPr/>
          <p:nvPr/>
        </p:nvSpPr>
        <p:spPr>
          <a:xfrm>
            <a:off x="5073107" y="4149080"/>
            <a:ext cx="6655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10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43" name="Прямоугольник 1042"/>
          <p:cNvSpPr/>
          <p:nvPr/>
        </p:nvSpPr>
        <p:spPr>
          <a:xfrm>
            <a:off x="2748994" y="3158176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2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47" name="Прямоугольник 1046"/>
          <p:cNvSpPr/>
          <p:nvPr/>
        </p:nvSpPr>
        <p:spPr>
          <a:xfrm>
            <a:off x="2653140" y="1124744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4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cxnSp>
        <p:nvCxnSpPr>
          <p:cNvPr id="1070" name="Прямая соединительная линия 1069"/>
          <p:cNvCxnSpPr/>
          <p:nvPr/>
        </p:nvCxnSpPr>
        <p:spPr>
          <a:xfrm>
            <a:off x="3119526" y="547179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2794478" y="1709518"/>
            <a:ext cx="351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>
            <a:off x="2857600" y="2658199"/>
            <a:ext cx="3419266" cy="48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Прямая соединительная линия 1067"/>
          <p:cNvCxnSpPr/>
          <p:nvPr/>
        </p:nvCxnSpPr>
        <p:spPr>
          <a:xfrm>
            <a:off x="3312544" y="4001447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4" name="Прямоугольник 1063"/>
          <p:cNvSpPr/>
          <p:nvPr/>
        </p:nvSpPr>
        <p:spPr>
          <a:xfrm>
            <a:off x="3386644" y="4032357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1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52" name="Прямоугольник 1051"/>
          <p:cNvSpPr/>
          <p:nvPr/>
        </p:nvSpPr>
        <p:spPr>
          <a:xfrm>
            <a:off x="3336104" y="129580"/>
            <a:ext cx="425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5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40" y="2897365"/>
            <a:ext cx="14446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Ольга\Pictures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-41845"/>
            <a:ext cx="2492046" cy="68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336104" y="5445224"/>
            <a:ext cx="263098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339687" y="5473586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073107" y="5589240"/>
            <a:ext cx="73438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53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784" y="21563"/>
            <a:ext cx="9277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рапеция 7"/>
          <p:cNvSpPr/>
          <p:nvPr/>
        </p:nvSpPr>
        <p:spPr>
          <a:xfrm rot="10800000">
            <a:off x="3269276" y="5443685"/>
            <a:ext cx="2545432" cy="1216152"/>
          </a:xfrm>
          <a:prstGeom prst="trapezoi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825521" y="3646154"/>
            <a:ext cx="153078" cy="17990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8" idx="2"/>
          </p:cNvCxnSpPr>
          <p:nvPr/>
        </p:nvCxnSpPr>
        <p:spPr>
          <a:xfrm flipH="1">
            <a:off x="4541992" y="4617132"/>
            <a:ext cx="25241" cy="8265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99202" y="4258063"/>
            <a:ext cx="324036" cy="11871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3789040"/>
            <a:ext cx="148248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148064" y="4149080"/>
            <a:ext cx="432048" cy="12961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28827" y="5422533"/>
            <a:ext cx="270375" cy="3467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83968" y="5445224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04048" y="5553236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358836" y="5445224"/>
            <a:ext cx="452924" cy="6326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64014" y="5520205"/>
            <a:ext cx="540750" cy="6326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558461" y="5624218"/>
            <a:ext cx="598567" cy="7947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950586" y="6418925"/>
            <a:ext cx="206442" cy="219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27984" y="5422533"/>
            <a:ext cx="0" cy="1216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590511" y="5422533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/>
          <p:nvPr/>
        </p:nvCxnSpPr>
        <p:spPr>
          <a:xfrm>
            <a:off x="4860032" y="5443685"/>
            <a:ext cx="0" cy="1217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Прямая со стрелкой 1027"/>
          <p:cNvCxnSpPr/>
          <p:nvPr/>
        </p:nvCxnSpPr>
        <p:spPr>
          <a:xfrm flipV="1">
            <a:off x="3554203" y="5836507"/>
            <a:ext cx="585749" cy="8248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Прямая со стрелкой 1029"/>
          <p:cNvCxnSpPr/>
          <p:nvPr/>
        </p:nvCxnSpPr>
        <p:spPr>
          <a:xfrm flipV="1">
            <a:off x="3761220" y="6053300"/>
            <a:ext cx="378732" cy="6065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/>
          <p:nvPr/>
        </p:nvCxnSpPr>
        <p:spPr>
          <a:xfrm>
            <a:off x="4716016" y="5404459"/>
            <a:ext cx="0" cy="12342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 стрелкой 1034"/>
          <p:cNvCxnSpPr/>
          <p:nvPr/>
        </p:nvCxnSpPr>
        <p:spPr>
          <a:xfrm>
            <a:off x="5004048" y="5661248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 стрелкой 1036"/>
          <p:cNvCxnSpPr/>
          <p:nvPr/>
        </p:nvCxnSpPr>
        <p:spPr>
          <a:xfrm>
            <a:off x="5004048" y="5836507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 стрелкой 1038"/>
          <p:cNvCxnSpPr/>
          <p:nvPr/>
        </p:nvCxnSpPr>
        <p:spPr>
          <a:xfrm>
            <a:off x="4959131" y="6152809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 стрелкой 1040"/>
          <p:cNvCxnSpPr/>
          <p:nvPr/>
        </p:nvCxnSpPr>
        <p:spPr>
          <a:xfrm>
            <a:off x="5004048" y="6268555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Прямая со стрелкой 1043"/>
          <p:cNvCxnSpPr/>
          <p:nvPr/>
        </p:nvCxnSpPr>
        <p:spPr>
          <a:xfrm>
            <a:off x="5004048" y="6021571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8" name="Прямая со стрелкой 1047"/>
          <p:cNvCxnSpPr/>
          <p:nvPr/>
        </p:nvCxnSpPr>
        <p:spPr>
          <a:xfrm>
            <a:off x="5004048" y="6421893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Прямая со стрелкой 1049"/>
          <p:cNvCxnSpPr/>
          <p:nvPr/>
        </p:nvCxnSpPr>
        <p:spPr>
          <a:xfrm>
            <a:off x="5038412" y="6505959"/>
            <a:ext cx="5760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5" name="Овал 1064"/>
          <p:cNvSpPr/>
          <p:nvPr/>
        </p:nvSpPr>
        <p:spPr>
          <a:xfrm>
            <a:off x="2743038" y="21563"/>
            <a:ext cx="3524138" cy="46547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0" name="Прямая соединительная линия 1069"/>
          <p:cNvCxnSpPr/>
          <p:nvPr/>
        </p:nvCxnSpPr>
        <p:spPr>
          <a:xfrm>
            <a:off x="3241581" y="692696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2879932" y="1709519"/>
            <a:ext cx="351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>
            <a:off x="2832358" y="2949072"/>
            <a:ext cx="3419266" cy="48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Прямая соединительная линия 1067"/>
          <p:cNvCxnSpPr/>
          <p:nvPr/>
        </p:nvCxnSpPr>
        <p:spPr>
          <a:xfrm>
            <a:off x="3269275" y="3992740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8405"/>
            <a:ext cx="14446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325" y="21563"/>
            <a:ext cx="27320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8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784" y="21563"/>
            <a:ext cx="9277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рапеция 7"/>
          <p:cNvSpPr/>
          <p:nvPr/>
        </p:nvSpPr>
        <p:spPr>
          <a:xfrm rot="10800000">
            <a:off x="3269276" y="5443685"/>
            <a:ext cx="2545432" cy="1216152"/>
          </a:xfrm>
          <a:prstGeom prst="trapezoi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825521" y="3646154"/>
            <a:ext cx="153078" cy="17990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8" idx="2"/>
          </p:cNvCxnSpPr>
          <p:nvPr/>
        </p:nvCxnSpPr>
        <p:spPr>
          <a:xfrm flipH="1">
            <a:off x="4541992" y="4617132"/>
            <a:ext cx="25241" cy="8265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99202" y="4258063"/>
            <a:ext cx="324036" cy="11871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3789040"/>
            <a:ext cx="148248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148064" y="4149080"/>
            <a:ext cx="432048" cy="12961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28827" y="5422533"/>
            <a:ext cx="270375" cy="3467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83968" y="5445224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04048" y="5553236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358836" y="5445224"/>
            <a:ext cx="452924" cy="6326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64014" y="5520205"/>
            <a:ext cx="540750" cy="6326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558461" y="5624218"/>
            <a:ext cx="598567" cy="7947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950586" y="6418925"/>
            <a:ext cx="206442" cy="219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27984" y="5422533"/>
            <a:ext cx="0" cy="1216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590511" y="5422533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/>
          <p:nvPr/>
        </p:nvCxnSpPr>
        <p:spPr>
          <a:xfrm>
            <a:off x="4860032" y="5443685"/>
            <a:ext cx="0" cy="1217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Прямая со стрелкой 1027"/>
          <p:cNvCxnSpPr/>
          <p:nvPr/>
        </p:nvCxnSpPr>
        <p:spPr>
          <a:xfrm flipV="1">
            <a:off x="3554203" y="5836507"/>
            <a:ext cx="585749" cy="8248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Прямая со стрелкой 1029"/>
          <p:cNvCxnSpPr/>
          <p:nvPr/>
        </p:nvCxnSpPr>
        <p:spPr>
          <a:xfrm flipV="1">
            <a:off x="3761220" y="6053300"/>
            <a:ext cx="378732" cy="6065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/>
          <p:nvPr/>
        </p:nvCxnSpPr>
        <p:spPr>
          <a:xfrm>
            <a:off x="4716016" y="5404459"/>
            <a:ext cx="0" cy="12342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 стрелкой 1034"/>
          <p:cNvCxnSpPr/>
          <p:nvPr/>
        </p:nvCxnSpPr>
        <p:spPr>
          <a:xfrm>
            <a:off x="5004048" y="5661248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 стрелкой 1036"/>
          <p:cNvCxnSpPr/>
          <p:nvPr/>
        </p:nvCxnSpPr>
        <p:spPr>
          <a:xfrm>
            <a:off x="5004048" y="5836507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 стрелкой 1038"/>
          <p:cNvCxnSpPr/>
          <p:nvPr/>
        </p:nvCxnSpPr>
        <p:spPr>
          <a:xfrm>
            <a:off x="4959131" y="6152809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 стрелкой 1040"/>
          <p:cNvCxnSpPr/>
          <p:nvPr/>
        </p:nvCxnSpPr>
        <p:spPr>
          <a:xfrm>
            <a:off x="5004048" y="6268555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Прямая со стрелкой 1043"/>
          <p:cNvCxnSpPr/>
          <p:nvPr/>
        </p:nvCxnSpPr>
        <p:spPr>
          <a:xfrm>
            <a:off x="5004048" y="6021571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8" name="Прямая со стрелкой 1047"/>
          <p:cNvCxnSpPr/>
          <p:nvPr/>
        </p:nvCxnSpPr>
        <p:spPr>
          <a:xfrm>
            <a:off x="5004048" y="6421893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Прямая со стрелкой 1049"/>
          <p:cNvCxnSpPr/>
          <p:nvPr/>
        </p:nvCxnSpPr>
        <p:spPr>
          <a:xfrm>
            <a:off x="5038412" y="6505959"/>
            <a:ext cx="5760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5" name="Овал 1064"/>
          <p:cNvSpPr/>
          <p:nvPr/>
        </p:nvSpPr>
        <p:spPr>
          <a:xfrm>
            <a:off x="2727486" y="21563"/>
            <a:ext cx="3524138" cy="46547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0" name="Прямая соединительная линия 1069"/>
          <p:cNvCxnSpPr/>
          <p:nvPr/>
        </p:nvCxnSpPr>
        <p:spPr>
          <a:xfrm>
            <a:off x="3241581" y="692696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2879932" y="1709519"/>
            <a:ext cx="351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>
            <a:off x="2832358" y="2949072"/>
            <a:ext cx="3419266" cy="48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Прямая соединительная линия 1067"/>
          <p:cNvCxnSpPr/>
          <p:nvPr/>
        </p:nvCxnSpPr>
        <p:spPr>
          <a:xfrm>
            <a:off x="3269275" y="3992740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416" y="1923666"/>
            <a:ext cx="15065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103" y="-72177"/>
            <a:ext cx="13906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72498" y="560899"/>
            <a:ext cx="661045" cy="70205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498" y="2973200"/>
            <a:ext cx="682625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498" y="1787257"/>
            <a:ext cx="682625" cy="7191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498" y="4149080"/>
            <a:ext cx="682625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38858" y="450260"/>
            <a:ext cx="5453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4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76528" y="1759297"/>
            <a:ext cx="514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3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6528" y="2945378"/>
            <a:ext cx="514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5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376824" y="4214630"/>
            <a:ext cx="514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6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68018"/>
            <a:ext cx="14446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984336" y="918346"/>
            <a:ext cx="1175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1+2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69399" y="3907377"/>
            <a:ext cx="10518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5-2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84334" y="2967335"/>
            <a:ext cx="1175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5+1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843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4" y="-10737"/>
            <a:ext cx="92777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рапеция 7"/>
          <p:cNvSpPr/>
          <p:nvPr/>
        </p:nvSpPr>
        <p:spPr>
          <a:xfrm rot="10800000">
            <a:off x="3269276" y="5443685"/>
            <a:ext cx="2545432" cy="1216152"/>
          </a:xfrm>
          <a:prstGeom prst="trapezoi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825521" y="3646154"/>
            <a:ext cx="153078" cy="17990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8" idx="2"/>
          </p:cNvCxnSpPr>
          <p:nvPr/>
        </p:nvCxnSpPr>
        <p:spPr>
          <a:xfrm flipH="1">
            <a:off x="4541992" y="4617132"/>
            <a:ext cx="25241" cy="8265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99202" y="4258063"/>
            <a:ext cx="324036" cy="11871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3789040"/>
            <a:ext cx="148248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5445224"/>
            <a:ext cx="0" cy="12161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148064" y="4149080"/>
            <a:ext cx="432048" cy="12961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28827" y="5422533"/>
            <a:ext cx="270375" cy="3467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83968" y="5445224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04048" y="5553236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358836" y="5445224"/>
            <a:ext cx="452924" cy="6326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64014" y="5520205"/>
            <a:ext cx="540750" cy="6326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558461" y="5624218"/>
            <a:ext cx="598567" cy="7947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950586" y="6418925"/>
            <a:ext cx="206442" cy="219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27984" y="5422533"/>
            <a:ext cx="0" cy="1216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590511" y="5422533"/>
            <a:ext cx="0" cy="12161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/>
          <p:nvPr/>
        </p:nvCxnSpPr>
        <p:spPr>
          <a:xfrm>
            <a:off x="4860032" y="5443685"/>
            <a:ext cx="0" cy="1217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Прямая со стрелкой 1027"/>
          <p:cNvCxnSpPr/>
          <p:nvPr/>
        </p:nvCxnSpPr>
        <p:spPr>
          <a:xfrm flipV="1">
            <a:off x="3554203" y="5836507"/>
            <a:ext cx="585749" cy="8248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Прямая со стрелкой 1029"/>
          <p:cNvCxnSpPr/>
          <p:nvPr/>
        </p:nvCxnSpPr>
        <p:spPr>
          <a:xfrm flipV="1">
            <a:off x="3761220" y="6053300"/>
            <a:ext cx="378732" cy="6065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/>
          <p:nvPr/>
        </p:nvCxnSpPr>
        <p:spPr>
          <a:xfrm>
            <a:off x="4716016" y="5404459"/>
            <a:ext cx="0" cy="12342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 стрелкой 1034"/>
          <p:cNvCxnSpPr/>
          <p:nvPr/>
        </p:nvCxnSpPr>
        <p:spPr>
          <a:xfrm>
            <a:off x="5004048" y="5661248"/>
            <a:ext cx="8214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 стрелкой 1036"/>
          <p:cNvCxnSpPr/>
          <p:nvPr/>
        </p:nvCxnSpPr>
        <p:spPr>
          <a:xfrm>
            <a:off x="5004048" y="5836507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 стрелкой 1038"/>
          <p:cNvCxnSpPr/>
          <p:nvPr/>
        </p:nvCxnSpPr>
        <p:spPr>
          <a:xfrm>
            <a:off x="4959131" y="6152809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 стрелкой 1040"/>
          <p:cNvCxnSpPr/>
          <p:nvPr/>
        </p:nvCxnSpPr>
        <p:spPr>
          <a:xfrm>
            <a:off x="5004048" y="6268555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Прямая со стрелкой 1043"/>
          <p:cNvCxnSpPr/>
          <p:nvPr/>
        </p:nvCxnSpPr>
        <p:spPr>
          <a:xfrm>
            <a:off x="5004048" y="6021571"/>
            <a:ext cx="73462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8" name="Прямая со стрелкой 1047"/>
          <p:cNvCxnSpPr/>
          <p:nvPr/>
        </p:nvCxnSpPr>
        <p:spPr>
          <a:xfrm>
            <a:off x="5004048" y="6421893"/>
            <a:ext cx="6104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Прямая со стрелкой 1049"/>
          <p:cNvCxnSpPr/>
          <p:nvPr/>
        </p:nvCxnSpPr>
        <p:spPr>
          <a:xfrm>
            <a:off x="5038412" y="6505959"/>
            <a:ext cx="5760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5" name="Овал 1064"/>
          <p:cNvSpPr/>
          <p:nvPr/>
        </p:nvSpPr>
        <p:spPr>
          <a:xfrm>
            <a:off x="2743038" y="21563"/>
            <a:ext cx="3524138" cy="46547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0" name="Прямая соединительная линия 1069"/>
          <p:cNvCxnSpPr/>
          <p:nvPr/>
        </p:nvCxnSpPr>
        <p:spPr>
          <a:xfrm>
            <a:off x="3241581" y="692696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2879932" y="1709519"/>
            <a:ext cx="351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>
            <a:off x="2832358" y="2949072"/>
            <a:ext cx="3419266" cy="48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Прямая соединительная линия 1067"/>
          <p:cNvCxnSpPr/>
          <p:nvPr/>
        </p:nvCxnSpPr>
        <p:spPr>
          <a:xfrm>
            <a:off x="3269275" y="3992740"/>
            <a:ext cx="2494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61" y="3805585"/>
            <a:ext cx="3716701" cy="90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218" y="3266763"/>
            <a:ext cx="14446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90" b="30625"/>
          <a:stretch/>
        </p:blipFill>
        <p:spPr bwMode="auto">
          <a:xfrm>
            <a:off x="2743038" y="1616070"/>
            <a:ext cx="3548063" cy="187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7" b="54475"/>
          <a:stretch/>
        </p:blipFill>
        <p:spPr bwMode="auto">
          <a:xfrm>
            <a:off x="2767960" y="699277"/>
            <a:ext cx="3548063" cy="121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038" y="2997329"/>
            <a:ext cx="3547744" cy="103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57"/>
          <a:stretch/>
        </p:blipFill>
        <p:spPr bwMode="auto">
          <a:xfrm>
            <a:off x="2737550" y="0"/>
            <a:ext cx="3548063" cy="8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Ольга\Documents\Шире круг\neznayka_proz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37514"/>
            <a:ext cx="1872208" cy="330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1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08" y="0"/>
            <a:ext cx="92132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09594" y="5441031"/>
            <a:ext cx="2674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+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5500702"/>
            <a:ext cx="785818" cy="743908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86" y="2714010"/>
            <a:ext cx="2389187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G:\Шире круг\i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3"/>
          <a:stretch/>
        </p:blipFill>
        <p:spPr bwMode="auto">
          <a:xfrm rot="2497111">
            <a:off x="1806141" y="3712083"/>
            <a:ext cx="1797465" cy="180679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93005" y="3071384"/>
            <a:ext cx="63511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2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172" y="3138561"/>
            <a:ext cx="2633663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87591">
            <a:off x="5120288" y="3146160"/>
            <a:ext cx="1798637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62332" y="2835374"/>
            <a:ext cx="63511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4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86" y="5518521"/>
            <a:ext cx="81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1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льга\Documents\Шире круг\cveta_vremena_goda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0" y="0"/>
            <a:ext cx="9123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67" b="85938" l="146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04" y="3140968"/>
            <a:ext cx="2637321" cy="3223393"/>
          </a:xfrm>
          <a:prstGeom prst="flowChartConnec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87591">
            <a:off x="5045401" y="3124826"/>
            <a:ext cx="1798637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2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-5557" r="-10158" b="-15400"/>
          <a:stretch/>
        </p:blipFill>
        <p:spPr bwMode="auto">
          <a:xfrm>
            <a:off x="238193" y="2987879"/>
            <a:ext cx="2389591" cy="3529569"/>
          </a:xfrm>
          <a:prstGeom prst="flowChartConnec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G:\Шире круг\i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3"/>
          <a:stretch/>
        </p:blipFill>
        <p:spPr bwMode="auto">
          <a:xfrm rot="2497111">
            <a:off x="2136841" y="3246501"/>
            <a:ext cx="1797465" cy="180679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14219" y="5225197"/>
            <a:ext cx="2664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63053" y="5379926"/>
            <a:ext cx="3366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2 + 4 = 6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963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434</TotalTime>
  <Words>67</Words>
  <Application>Microsoft Office PowerPoint</Application>
  <PresentationFormat>Экран (4:3)</PresentationFormat>
  <Paragraphs>42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73</cp:revision>
  <dcterms:created xsi:type="dcterms:W3CDTF">2017-10-09T09:29:35Z</dcterms:created>
  <dcterms:modified xsi:type="dcterms:W3CDTF">2019-01-22T01:01:53Z</dcterms:modified>
</cp:coreProperties>
</file>