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67" r:id="rId2"/>
    <p:sldId id="256" r:id="rId3"/>
    <p:sldId id="266" r:id="rId4"/>
    <p:sldId id="268" r:id="rId5"/>
    <p:sldId id="261" r:id="rId6"/>
    <p:sldId id="258" r:id="rId7"/>
    <p:sldId id="264" r:id="rId8"/>
    <p:sldId id="269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E4886-6A04-4D9F-8DBD-A7CA3158EDF9}" type="datetimeFigureOut">
              <a:rPr lang="ru-RU" smtClean="0"/>
              <a:pPr/>
              <a:t>13.01.2015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6057E-B1B1-464E-9F6A-F50E5A9C20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E4886-6A04-4D9F-8DBD-A7CA3158EDF9}" type="datetimeFigureOut">
              <a:rPr lang="ru-RU" smtClean="0"/>
              <a:pPr/>
              <a:t>13.01.2015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6057E-B1B1-464E-9F6A-F50E5A9C20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E4886-6A04-4D9F-8DBD-A7CA3158EDF9}" type="datetimeFigureOut">
              <a:rPr lang="ru-RU" smtClean="0"/>
              <a:pPr/>
              <a:t>13.01.2015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6057E-B1B1-464E-9F6A-F50E5A9C20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E4886-6A04-4D9F-8DBD-A7CA3158EDF9}" type="datetimeFigureOut">
              <a:rPr lang="ru-RU" smtClean="0"/>
              <a:pPr/>
              <a:t>13.01.2015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6057E-B1B1-464E-9F6A-F50E5A9C20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E4886-6A04-4D9F-8DBD-A7CA3158EDF9}" type="datetimeFigureOut">
              <a:rPr lang="ru-RU" smtClean="0"/>
              <a:pPr/>
              <a:t>13.01.2015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6057E-B1B1-464E-9F6A-F50E5A9C20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E4886-6A04-4D9F-8DBD-A7CA3158EDF9}" type="datetimeFigureOut">
              <a:rPr lang="ru-RU" smtClean="0"/>
              <a:pPr/>
              <a:t>13.01.2015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6057E-B1B1-464E-9F6A-F50E5A9C20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E4886-6A04-4D9F-8DBD-A7CA3158EDF9}" type="datetimeFigureOut">
              <a:rPr lang="ru-RU" smtClean="0"/>
              <a:pPr/>
              <a:t>13.01.2015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6057E-B1B1-464E-9F6A-F50E5A9C20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E4886-6A04-4D9F-8DBD-A7CA3158EDF9}" type="datetimeFigureOut">
              <a:rPr lang="ru-RU" smtClean="0"/>
              <a:pPr/>
              <a:t>13.01.2015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6057E-B1B1-464E-9F6A-F50E5A9C20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E4886-6A04-4D9F-8DBD-A7CA3158EDF9}" type="datetimeFigureOut">
              <a:rPr lang="ru-RU" smtClean="0"/>
              <a:pPr/>
              <a:t>13.01.2015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6057E-B1B1-464E-9F6A-F50E5A9C20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E4886-6A04-4D9F-8DBD-A7CA3158EDF9}" type="datetimeFigureOut">
              <a:rPr lang="ru-RU" smtClean="0"/>
              <a:pPr/>
              <a:t>13.01.2015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6057E-B1B1-464E-9F6A-F50E5A9C20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E4886-6A04-4D9F-8DBD-A7CA3158EDF9}" type="datetimeFigureOut">
              <a:rPr lang="ru-RU" smtClean="0"/>
              <a:pPr/>
              <a:t>13.01.2015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6057E-B1B1-464E-9F6A-F50E5A9C20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5E4886-6A04-4D9F-8DBD-A7CA3158EDF9}" type="datetimeFigureOut">
              <a:rPr lang="ru-RU" smtClean="0"/>
              <a:pPr/>
              <a:t>13.01.2015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B6057E-B1B1-464E-9F6A-F50E5A9C20A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0c83418ac7d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00807"/>
            <a:ext cx="4644008" cy="54446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187624" y="1628800"/>
            <a:ext cx="745232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 smtClean="0">
                <a:latin typeface="Lucida Sans" pitchFamily="34" charset="0"/>
                <a:cs typeface="Lucida Sans" pitchFamily="34" charset="0"/>
              </a:rPr>
              <a:t>Каких знаменитых путешественников дала России северная земля? </a:t>
            </a:r>
            <a:endParaRPr lang="ru-RU" sz="6000" dirty="0">
              <a:latin typeface="Lucida Sans" pitchFamily="34" charset="0"/>
              <a:cs typeface="Lucida Sans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620689"/>
            <a:ext cx="576064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latin typeface="Batang" pitchFamily="18" charset="-127"/>
                <a:ea typeface="Batang" pitchFamily="18" charset="-127"/>
              </a:rPr>
              <a:t>«Без устюжан – ребят в Сибири </a:t>
            </a:r>
            <a:endParaRPr lang="ru-RU" sz="3600" b="1" dirty="0" smtClean="0">
              <a:latin typeface="Batang" pitchFamily="18" charset="-127"/>
              <a:ea typeface="Batang" pitchFamily="18" charset="-127"/>
            </a:endParaRPr>
          </a:p>
          <a:p>
            <a:r>
              <a:rPr lang="ru-RU" sz="3600" b="1" dirty="0" smtClean="0">
                <a:latin typeface="Batang" pitchFamily="18" charset="-127"/>
                <a:ea typeface="Batang" pitchFamily="18" charset="-127"/>
              </a:rPr>
              <a:t>дела </a:t>
            </a:r>
            <a:r>
              <a:rPr lang="ru-RU" sz="3600" b="1" dirty="0">
                <a:latin typeface="Batang" pitchFamily="18" charset="-127"/>
                <a:ea typeface="Batang" pitchFamily="18" charset="-127"/>
              </a:rPr>
              <a:t>не бывать» </a:t>
            </a:r>
          </a:p>
        </p:txBody>
      </p:sp>
      <p:pic>
        <p:nvPicPr>
          <p:cNvPr id="5" name="Picture 2" descr="I:\ШКОЛЬНЫЕ ЗАНЯТИЯ\Презентации\Дежнев\Картина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30795" y="0"/>
            <a:ext cx="937479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 rot="10800000" flipV="1">
            <a:off x="611559" y="4379911"/>
            <a:ext cx="819705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>«Без устюжан – ребят в Сибири дела не бывать»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Елена\Pictures\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7304" y="0"/>
            <a:ext cx="9451304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843808" y="1124744"/>
            <a:ext cx="6300192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>Выходцы с Севера активно участвовали в освоении восточных  ра</a:t>
            </a:r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й</a:t>
            </a:r>
            <a:r>
              <a:rPr lang="ru-RU" sz="3200" b="1" dirty="0" smtClean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>онов России. Великий Устюг - город, уроженцами которого были знаменитые землепроходцы</a:t>
            </a:r>
          </a:p>
          <a:p>
            <a:r>
              <a:rPr lang="ru-RU" sz="3200" b="1" dirty="0" smtClean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>Семен Дежнев, Федот Попов, Ерофей Хабаров, Владимир Атласов.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Елена\Pictures\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391" y="0"/>
            <a:ext cx="7019609" cy="39222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C:\Users\Елена\Pictures\karta1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15860"/>
            <a:ext cx="4788024" cy="31421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Елена\Pictures\дежнев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0"/>
            <a:ext cx="3096344" cy="43552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5724128" y="4941168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СЕМЕН ИВАНОВИЧ ДЕЖНЕВ </a:t>
            </a:r>
            <a:endParaRPr lang="ru-RU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5536" y="4437112"/>
            <a:ext cx="511256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Batang" pitchFamily="18" charset="-127"/>
                <a:ea typeface="Batang" pitchFamily="18" charset="-127"/>
              </a:rPr>
              <a:t>В </a:t>
            </a:r>
            <a:r>
              <a:rPr lang="ru-RU" b="1" dirty="0">
                <a:latin typeface="Batang" pitchFamily="18" charset="-127"/>
                <a:ea typeface="Batang" pitchFamily="18" charset="-127"/>
              </a:rPr>
              <a:t>1648  </a:t>
            </a:r>
            <a:r>
              <a:rPr lang="ru-RU" b="1" dirty="0" smtClean="0">
                <a:latin typeface="Batang" pitchFamily="18" charset="-127"/>
                <a:ea typeface="Batang" pitchFamily="18" charset="-127"/>
              </a:rPr>
              <a:t>Семен Иванович Дежнев  с Поповым Федотом Алексеевичем </a:t>
            </a:r>
            <a:r>
              <a:rPr lang="ru-RU" b="1" dirty="0">
                <a:latin typeface="Batang" pitchFamily="18" charset="-127"/>
                <a:ea typeface="Batang" pitchFamily="18" charset="-127"/>
              </a:rPr>
              <a:t> </a:t>
            </a:r>
            <a:r>
              <a:rPr lang="ru-RU" b="1" dirty="0" smtClean="0">
                <a:latin typeface="Batang" pitchFamily="18" charset="-127"/>
                <a:ea typeface="Batang" pitchFamily="18" charset="-127"/>
              </a:rPr>
              <a:t>прошли  </a:t>
            </a:r>
            <a:r>
              <a:rPr lang="ru-RU" b="1" dirty="0">
                <a:latin typeface="Batang" pitchFamily="18" charset="-127"/>
                <a:ea typeface="Batang" pitchFamily="18" charset="-127"/>
              </a:rPr>
              <a:t>морем из устья р. Колыма к устью р. Анадырь, открыв пролив между Азией и </a:t>
            </a:r>
            <a:r>
              <a:rPr lang="ru-RU" b="1" dirty="0" smtClean="0">
                <a:latin typeface="Batang" pitchFamily="18" charset="-127"/>
                <a:ea typeface="Batang" pitchFamily="18" charset="-127"/>
              </a:rPr>
              <a:t>Америкой</a:t>
            </a:r>
            <a:endParaRPr lang="ru-RU" b="1" dirty="0">
              <a:latin typeface="Batang" pitchFamily="18" charset="-127"/>
              <a:ea typeface="Batang" pitchFamily="18" charset="-127"/>
            </a:endParaRPr>
          </a:p>
        </p:txBody>
      </p:sp>
      <p:pic>
        <p:nvPicPr>
          <p:cNvPr id="16387" name="Picture 3" descr="C:\Users\Елена\Pictures\mediaprevie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620688"/>
            <a:ext cx="5526120" cy="35086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6444208" y="5373216"/>
            <a:ext cx="23762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 </a:t>
            </a:r>
            <a:r>
              <a:rPr lang="ru-RU" b="1" dirty="0">
                <a:latin typeface="Batang" pitchFamily="18" charset="-127"/>
                <a:ea typeface="Batang" pitchFamily="18" charset="-127"/>
              </a:rPr>
              <a:t>исследователь Северной и Восточной Сибири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Елена\Pictures\хабаров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052736"/>
            <a:ext cx="3461548" cy="398078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539552" y="260648"/>
            <a:ext cx="374441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atang" pitchFamily="18" charset="-127"/>
                <a:ea typeface="Batang" pitchFamily="18" charset="-127"/>
                <a:cs typeface="Arial" pitchFamily="34" charset="0"/>
              </a:rPr>
              <a:t>Ерофей  Павлович Хабаров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36096" y="5657671"/>
            <a:ext cx="35283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Batang" pitchFamily="18" charset="-127"/>
                <a:ea typeface="Batang" pitchFamily="18" charset="-127"/>
              </a:rPr>
              <a:t>открывший </a:t>
            </a:r>
            <a:r>
              <a:rPr lang="ru-RU" b="1" dirty="0" smtClean="0">
                <a:latin typeface="Batang" pitchFamily="18" charset="-127"/>
                <a:ea typeface="Batang" pitchFamily="18" charset="-127"/>
              </a:rPr>
              <a:t>для России Приамурье и путь к Тихому океану.</a:t>
            </a:r>
          </a:p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 rot="10800000" flipV="1">
            <a:off x="395536" y="5266074"/>
            <a:ext cx="43924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Batang" pitchFamily="18" charset="-127"/>
                <a:ea typeface="Batang" pitchFamily="18" charset="-127"/>
              </a:rPr>
              <a:t>Основатель русских поселений на Амуре (1649 г.)</a:t>
            </a:r>
            <a:endParaRPr lang="ru-RU" b="1" dirty="0">
              <a:latin typeface="Batang" pitchFamily="18" charset="-127"/>
              <a:ea typeface="Batang" pitchFamily="18" charset="-127"/>
            </a:endParaRPr>
          </a:p>
        </p:txBody>
      </p:sp>
      <p:pic>
        <p:nvPicPr>
          <p:cNvPr id="1030" name="Picture 6" descr="http://www.arsvest.ru/photo/img/2013/av1049/NNN/bd4f7b443e938d1c12910d776f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0"/>
            <a:ext cx="4283968" cy="57233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ладимир Атласов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0"/>
            <a:ext cx="2664296" cy="30689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251520" y="3429000"/>
            <a:ext cx="31683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r>
              <a:rPr lang="ru-RU" b="1" dirty="0" smtClean="0">
                <a:latin typeface="Batang" pitchFamily="18" charset="-127"/>
                <a:ea typeface="Batang" pitchFamily="18" charset="-127"/>
              </a:rPr>
              <a:t>описал </a:t>
            </a:r>
            <a:r>
              <a:rPr lang="ru-RU" b="1" dirty="0">
                <a:latin typeface="Batang" pitchFamily="18" charset="-127"/>
                <a:ea typeface="Batang" pitchFamily="18" charset="-127"/>
              </a:rPr>
              <a:t>рельеф, климат, животный и растительный мир, быт и обычаи народов </a:t>
            </a:r>
            <a:r>
              <a:rPr lang="ru-RU" b="1" dirty="0" smtClean="0">
                <a:latin typeface="Batang" pitchFamily="18" charset="-127"/>
                <a:ea typeface="Batang" pitchFamily="18" charset="-127"/>
              </a:rPr>
              <a:t>полуострова</a:t>
            </a:r>
            <a:endParaRPr lang="ru-RU" b="1" dirty="0"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3068960"/>
            <a:ext cx="381642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cap="all" dirty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АТЛАСОВ ВЛАДИМИР </a:t>
            </a:r>
            <a:r>
              <a:rPr lang="ru-RU" b="1" cap="all" dirty="0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ВАСИЛЬЕВИЧ – </a:t>
            </a:r>
            <a:r>
              <a:rPr lang="ru-RU" b="1" cap="all" dirty="0" err="1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первоткрыватель</a:t>
            </a:r>
            <a:r>
              <a:rPr lang="ru-RU" b="1" cap="all" dirty="0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 Камчатки </a:t>
            </a:r>
            <a:r>
              <a:rPr lang="ru-RU" b="1" cap="all" dirty="0" smtClean="0">
                <a:latin typeface="Batang" pitchFamily="18" charset="-127"/>
                <a:ea typeface="Batang" pitchFamily="18" charset="-127"/>
              </a:rPr>
              <a:t>(</a:t>
            </a:r>
            <a:r>
              <a:rPr lang="ru-RU" b="1" i="1" cap="all" dirty="0" smtClean="0">
                <a:latin typeface="Batang" pitchFamily="18" charset="-127"/>
                <a:ea typeface="Batang" pitchFamily="18" charset="-127"/>
              </a:rPr>
              <a:t>конец 17 в</a:t>
            </a:r>
            <a:r>
              <a:rPr lang="ru-RU" b="1" cap="all" dirty="0" smtClean="0">
                <a:latin typeface="Batang" pitchFamily="18" charset="-127"/>
                <a:ea typeface="Batang" pitchFamily="18" charset="-127"/>
              </a:rPr>
              <a:t>.)</a:t>
            </a:r>
            <a:endParaRPr lang="ru-RU" dirty="0" smtClean="0">
              <a:latin typeface="Batang" pitchFamily="18" charset="-127"/>
              <a:ea typeface="Batang" pitchFamily="18" charset="-127"/>
            </a:endParaRPr>
          </a:p>
          <a:p>
            <a:endParaRPr lang="ru-RU" b="1" cap="all" dirty="0" smtClean="0"/>
          </a:p>
          <a:p>
            <a:endParaRPr lang="ru-RU" b="1" cap="all" dirty="0"/>
          </a:p>
          <a:p>
            <a:endParaRPr lang="ru-RU" b="1" cap="all" dirty="0" smtClean="0"/>
          </a:p>
          <a:p>
            <a:endParaRPr lang="ru-RU" b="1" cap="all" dirty="0"/>
          </a:p>
          <a:p>
            <a:endParaRPr lang="ru-RU" b="1" cap="all" dirty="0" smtClean="0"/>
          </a:p>
          <a:p>
            <a:endParaRPr lang="ru-RU" b="1" cap="all" dirty="0"/>
          </a:p>
          <a:p>
            <a:endParaRPr lang="ru-RU" b="1" cap="all" dirty="0" smtClean="0"/>
          </a:p>
          <a:p>
            <a:endParaRPr lang="ru-RU" b="1" cap="all" dirty="0"/>
          </a:p>
          <a:p>
            <a:endParaRPr lang="ru-RU" b="1" cap="all" dirty="0" smtClean="0"/>
          </a:p>
          <a:p>
            <a:endParaRPr lang="ru-RU" dirty="0"/>
          </a:p>
        </p:txBody>
      </p:sp>
      <p:pic>
        <p:nvPicPr>
          <p:cNvPr id="7" name="Picture 2" descr="C:\Users\Наталья\Pictures\atlasov_kart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51952" y="188640"/>
            <a:ext cx="4092455" cy="5472608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2987824" y="5661248"/>
            <a:ext cx="61561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Б</a:t>
            </a:r>
            <a:r>
              <a:rPr lang="ru-RU" b="1" i="1" dirty="0" smtClean="0">
                <a:latin typeface="Batang" pitchFamily="18" charset="-127"/>
                <a:ea typeface="Batang" pitchFamily="18" charset="-127"/>
              </a:rPr>
              <a:t>лагодаря Владимиру Атласову началось активное освоение Дальнего Востока и присоединения его к государству  Росси</a:t>
            </a:r>
            <a:r>
              <a:rPr lang="ru-RU" b="1" i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й</a:t>
            </a:r>
            <a:r>
              <a:rPr lang="ru-RU" b="1" i="1" dirty="0" smtClean="0">
                <a:latin typeface="Batang" pitchFamily="18" charset="-127"/>
                <a:ea typeface="Batang" pitchFamily="18" charset="-127"/>
              </a:rPr>
              <a:t>скому.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Елена\Pictures\дежнев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2502703"/>
            <a:ext cx="3096344" cy="43552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 descr="C:\Users\Елена\Pictures\хабаров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04664"/>
            <a:ext cx="3461548" cy="39807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Владимир Атласов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188640"/>
            <a:ext cx="3131840" cy="40324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164</TotalTime>
  <Words>124</Words>
  <Application>Microsoft Office PowerPoint</Application>
  <PresentationFormat>Экран (4:3)</PresentationFormat>
  <Paragraphs>26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Company>Krokoz™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Елена</cp:lastModifiedBy>
  <cp:revision>21</cp:revision>
  <dcterms:created xsi:type="dcterms:W3CDTF">2015-01-05T14:49:49Z</dcterms:created>
  <dcterms:modified xsi:type="dcterms:W3CDTF">2015-01-13T19:31:37Z</dcterms:modified>
</cp:coreProperties>
</file>