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1" r:id="rId2"/>
    <p:sldId id="262" r:id="rId3"/>
    <p:sldId id="259" r:id="rId4"/>
    <p:sldId id="260" r:id="rId5"/>
    <p:sldId id="261" r:id="rId6"/>
    <p:sldId id="264" r:id="rId7"/>
    <p:sldId id="268" r:id="rId8"/>
    <p:sldId id="270" r:id="rId9"/>
    <p:sldId id="266" r:id="rId10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264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9/26/2019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9/26/2019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9/26/2019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9/26/2019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9/26/2019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9/26/2019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9/26/2019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9/26/2019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9/26/2019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9/26/2019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9/26/2019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9/26/2019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Users\&#1045;&#1074;&#1075;&#1077;&#1085;&#1080;&#1081;\Desktop\&#1040;&#1085;&#1102;&#1090;&#1072;\&#1082;&#1083;&#1072;&#1089;&#1089;&#1085;&#1099;&#1081;%20&#1095;&#1072;&#1089;%20&#1076;&#1088;&#1091;&#1078;&#1073;&#1072;\&#1057;&#1094;&#1077;&#1085;&#1072;&#1088;&#1080;&#1081;%20&#1082;&#1083;&#1072;&#1089;&#1089;&#1085;&#1086;&#1075;&#1086;%20&#1095;&#1072;&#1089;&#1072;%20&#1086;%20&#1076;&#1088;&#1091;&#1078;&#1073;&#1077;%20&#1089;%20&#1087;&#1088;&#1077;&#1079;&#1077;&#1085;&#1090;&#1072;&#1094;&#1080;&#1077;&#1081;%20&#1076;&#1083;&#1103;%201%20&#1082;&#1083;&#1072;&#1089;&#1089;&#1072;%20&#1063;&#1090;&#1086;%20&#1090;&#1072;&#1082;&#1086;&#1077;%20&#1096;&#1082;&#1086;&#1083;&#1100;&#1085;&#1072;&#1103;%20&#1076;&#1088;&#1091;&#1078;&#1073;&#1072;\&#1041;&#1072;&#1088;&#1073;&#1072;&#1088;&#1080;&#1082;&#1080;_-_&#1044;&#1088;&#1091;&#1079;&#1100;&#1103;%20(1).mp3" TargetMode="Externa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detskie-kartinki-dlya-fona-4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270044"/>
            <a:ext cx="9144000" cy="631791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447800" y="1295400"/>
            <a:ext cx="67818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«Дружба, какое чудесное слово!»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detskie-kartinki-dlya-fona-4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228600"/>
            <a:ext cx="9144000" cy="6317912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990600" y="2438400"/>
            <a:ext cx="2438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1143000" y="1905000"/>
            <a:ext cx="2971800" cy="400110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000" i="1" dirty="0" smtClean="0"/>
              <a:t>«Не имей 100 рублей…</a:t>
            </a:r>
            <a:endParaRPr lang="ru-RU" sz="2000" dirty="0"/>
          </a:p>
        </p:txBody>
      </p:sp>
      <p:sp>
        <p:nvSpPr>
          <p:cNvPr id="11" name="TextBox 10"/>
          <p:cNvSpPr txBox="1"/>
          <p:nvPr/>
        </p:nvSpPr>
        <p:spPr>
          <a:xfrm>
            <a:off x="1143000" y="2514600"/>
            <a:ext cx="2743200" cy="400110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000" i="1" dirty="0" smtClean="0"/>
              <a:t>«Старый друг лучше…</a:t>
            </a:r>
            <a:endParaRPr lang="ru-RU" sz="2000" dirty="0"/>
          </a:p>
        </p:txBody>
      </p:sp>
      <p:sp>
        <p:nvSpPr>
          <p:cNvPr id="12" name="TextBox 11"/>
          <p:cNvSpPr txBox="1"/>
          <p:nvPr/>
        </p:nvSpPr>
        <p:spPr>
          <a:xfrm>
            <a:off x="1143000" y="3048000"/>
            <a:ext cx="2895600" cy="400110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000" i="1" dirty="0" smtClean="0"/>
              <a:t>«Дружба – как стекло…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143000" y="3657600"/>
            <a:ext cx="2362200" cy="400110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000" i="1" dirty="0" smtClean="0"/>
              <a:t>«Друг познается</a:t>
            </a:r>
            <a:r>
              <a:rPr lang="ru-RU" i="1" dirty="0" smtClean="0"/>
              <a:t>…</a:t>
            </a:r>
            <a:endParaRPr lang="ru-RU" dirty="0"/>
          </a:p>
        </p:txBody>
      </p:sp>
      <p:sp>
        <p:nvSpPr>
          <p:cNvPr id="15" name="TextBox 14"/>
          <p:cNvSpPr txBox="1"/>
          <p:nvPr/>
        </p:nvSpPr>
        <p:spPr>
          <a:xfrm>
            <a:off x="1143000" y="4343400"/>
            <a:ext cx="2514600" cy="400110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000" i="1" dirty="0" smtClean="0"/>
              <a:t>«Друга за деньги…</a:t>
            </a:r>
            <a:endParaRPr lang="ru-RU" sz="2000" dirty="0"/>
          </a:p>
        </p:txBody>
      </p:sp>
      <p:sp>
        <p:nvSpPr>
          <p:cNvPr id="21" name="TextBox 20"/>
          <p:cNvSpPr txBox="1"/>
          <p:nvPr/>
        </p:nvSpPr>
        <p:spPr>
          <a:xfrm>
            <a:off x="5410200" y="3733800"/>
            <a:ext cx="2438400" cy="369332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i="1" dirty="0" smtClean="0"/>
              <a:t>в беде».</a:t>
            </a:r>
            <a:endParaRPr lang="ru-RU" dirty="0"/>
          </a:p>
        </p:txBody>
      </p:sp>
      <p:sp>
        <p:nvSpPr>
          <p:cNvPr id="22" name="TextBox 21"/>
          <p:cNvSpPr txBox="1"/>
          <p:nvPr/>
        </p:nvSpPr>
        <p:spPr>
          <a:xfrm>
            <a:off x="5410200" y="4343400"/>
            <a:ext cx="2438400" cy="369332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i="1" dirty="0" smtClean="0"/>
              <a:t>не купишь».</a:t>
            </a:r>
            <a:endParaRPr lang="ru-RU" dirty="0"/>
          </a:p>
        </p:txBody>
      </p:sp>
      <p:sp>
        <p:nvSpPr>
          <p:cNvPr id="26" name="TextBox 25"/>
          <p:cNvSpPr txBox="1"/>
          <p:nvPr/>
        </p:nvSpPr>
        <p:spPr>
          <a:xfrm>
            <a:off x="5410200" y="3048000"/>
            <a:ext cx="3124200" cy="369332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i="1" dirty="0" smtClean="0"/>
              <a:t>разобьёшь – не сломаешь».</a:t>
            </a:r>
            <a:endParaRPr lang="ru-RU" dirty="0"/>
          </a:p>
        </p:txBody>
      </p:sp>
      <p:sp>
        <p:nvSpPr>
          <p:cNvPr id="27" name="TextBox 26"/>
          <p:cNvSpPr txBox="1"/>
          <p:nvPr/>
        </p:nvSpPr>
        <p:spPr>
          <a:xfrm>
            <a:off x="5410200" y="2514600"/>
            <a:ext cx="2438400" cy="369332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i="1" dirty="0" smtClean="0"/>
              <a:t>новых двух».</a:t>
            </a:r>
            <a:endParaRPr lang="ru-RU" dirty="0"/>
          </a:p>
        </p:txBody>
      </p:sp>
      <p:sp>
        <p:nvSpPr>
          <p:cNvPr id="28" name="TextBox 27"/>
          <p:cNvSpPr txBox="1"/>
          <p:nvPr/>
        </p:nvSpPr>
        <p:spPr>
          <a:xfrm>
            <a:off x="5410200" y="1905000"/>
            <a:ext cx="2438400" cy="369332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i="1" dirty="0" smtClean="0"/>
              <a:t>а имей 100 друзей».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  <p:bldP spid="14" grpId="0" animBg="1"/>
      <p:bldP spid="15" grpId="0" animBg="1"/>
      <p:bldP spid="21" grpId="0" animBg="1"/>
      <p:bldP spid="22" grpId="0" animBg="1"/>
      <p:bldP spid="26" grpId="0" animBg="1"/>
      <p:bldP spid="27" grpId="0" animBg="1"/>
      <p:bldP spid="2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detskie-kartinki-dlya-fona-4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270044"/>
            <a:ext cx="9144000" cy="6317912"/>
          </a:xfrm>
          <a:prstGeom prst="rect">
            <a:avLst/>
          </a:prstGeom>
        </p:spPr>
      </p:pic>
      <p:pic>
        <p:nvPicPr>
          <p:cNvPr id="5" name="Рисунок 4" descr="clip_image001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14600" y="1676400"/>
            <a:ext cx="4066503" cy="3810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600200" y="685800"/>
            <a:ext cx="7010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«Друзья- не разлей вода»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detskie-kartinki-dlya-fona-4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270044"/>
            <a:ext cx="9144000" cy="631791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981200" y="381000"/>
            <a:ext cx="5257800" cy="58785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– Что такое дружба? – </a:t>
            </a: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 Спросила я у птицы.</a:t>
            </a: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 Это, когда коршун </a:t>
            </a: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 Летает вместе с синицей.</a:t>
            </a: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 Спросила я у зверя:</a:t>
            </a: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 – Что такое дружба?</a:t>
            </a: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 Это, когда зайцу</a:t>
            </a: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 Лисицы бояться не нужно.</a:t>
            </a: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 А после спросила у девочки:</a:t>
            </a: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 Дружба – что такое?</a:t>
            </a: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 Это что-то огромное,</a:t>
            </a: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 Радостное, большое.</a:t>
            </a: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 Это когда ребята все сразу,</a:t>
            </a: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 Все вместе играют,</a:t>
            </a: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 Это когда мальчишки</a:t>
            </a: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 Девчонок не задирают.</a:t>
            </a: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 Дружить должны все на свете:</a:t>
            </a: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 И звери, и птицы, и дети!</a:t>
            </a: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detskie-kartinki-dlya-fona-4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228600"/>
            <a:ext cx="9144000" cy="631791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447800" y="1295400"/>
            <a:ext cx="71628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Дружба – это близкие отношения, взаимная расположенность, привязанность друг к другу, основанные на взаимном доверии, преданности, общности интересов, идей, целей. </a:t>
            </a:r>
          </a:p>
          <a:p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                                                Словарь В.И. Даля</a:t>
            </a:r>
            <a:endParaRPr lang="ru-RU" sz="24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detskie-kartinki-dlya-fona-4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228600"/>
            <a:ext cx="9144000" cy="631791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990600" y="609600"/>
            <a:ext cx="6781800" cy="707886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«Поиграем?»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narisovannye-chelovechki-dlya-detskogo-sada-73154-larg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133600" y="1600200"/>
            <a:ext cx="4639056" cy="350558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detskie-kartinki-dlya-fona-4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270044"/>
            <a:ext cx="9144000" cy="631791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62000" y="304800"/>
            <a:ext cx="6781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«Цветочек-дружочек»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Рисунок 9" descr="daisy-clip-art-112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447800" y="685800"/>
            <a:ext cx="5943600" cy="5663628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 rot="20237979">
            <a:off x="3382105" y="1422420"/>
            <a:ext cx="553998" cy="1447800"/>
          </a:xfrm>
          <a:prstGeom prst="rect">
            <a:avLst/>
          </a:prstGeom>
          <a:noFill/>
        </p:spPr>
        <p:txBody>
          <a:bodyPr vert="vert270" wrap="square" rtlCol="0" anchor="ctr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Добрый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 rot="697448">
            <a:off x="4562752" y="1183663"/>
            <a:ext cx="553998" cy="1477328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Честный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 rot="19519224">
            <a:off x="4774241" y="2369075"/>
            <a:ext cx="17753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Вежливый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105400" y="3429000"/>
            <a:ext cx="2057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Отзывчивый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 rot="13246093">
            <a:off x="4625804" y="4424988"/>
            <a:ext cx="205512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Терпеливый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 rot="16200000">
            <a:off x="3850333" y="4912667"/>
            <a:ext cx="1447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Смелый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 rot="18460418">
            <a:off x="2449708" y="4610664"/>
            <a:ext cx="2057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Заботливый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 rot="20450585">
            <a:off x="1936442" y="3907376"/>
            <a:ext cx="1600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Щедрый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 rot="1155776">
            <a:off x="1853759" y="2650941"/>
            <a:ext cx="1828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Преданный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1" name="Барбарики_-_Друзья (1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228600" y="62484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54139" fill="hold"/>
                                        <p:tgtEl>
                                          <p:spTgt spid="2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1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detskie-kartinki-dlya-fona-4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270044"/>
            <a:ext cx="9144000" cy="631791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990600" y="1295400"/>
            <a:ext cx="7010400" cy="34470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Не дразнись, не зазнавайся,</a:t>
            </a:r>
            <a:endParaRPr lang="ru-RU" sz="4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 В школе всем помочь старайся.</a:t>
            </a:r>
            <a:endParaRPr lang="ru-RU" sz="4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 Зря не хмурься, будь смелей</a:t>
            </a:r>
            <a:endParaRPr lang="ru-RU" sz="4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 И найдешь себе друзей.</a:t>
            </a:r>
            <a:endParaRPr lang="ru-RU" sz="4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detskie-kartinki-dlya-fona-4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270044"/>
            <a:ext cx="9144000" cy="631791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066800" y="762000"/>
            <a:ext cx="6781800" cy="4462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Правила дружбы.</a:t>
            </a: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Правило 1. Общайся доброжелательно.</a:t>
            </a: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Правило 2.  Поддержи друга. </a:t>
            </a: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Правило 3. Помоги ему во всём.</a:t>
            </a: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Правило 4. Радуйся успехам друга.</a:t>
            </a: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Правило 5. Будь внимателен к другу.</a:t>
            </a: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Правило 6. Не грубить. Не злиться.</a:t>
            </a: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Правило 6. Умей признать свои ошибки и попросить прощения.</a:t>
            </a: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Правило 7. Быть честным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263</TotalTime>
  <Words>303</Words>
  <Application>Microsoft Office PowerPoint</Application>
  <PresentationFormat>Экран (4:3)</PresentationFormat>
  <Paragraphs>56</Paragraphs>
  <Slides>9</Slides>
  <Notes>0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3" baseType="lpstr">
      <vt:lpstr>Arial</vt:lpstr>
      <vt:lpstr>Calibri</vt:lpstr>
      <vt:lpstr>Times New Roman</vt:lpstr>
      <vt:lpstr>Office Theme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Евгений</dc:creator>
  <cp:lastModifiedBy>Анна И. Мысева</cp:lastModifiedBy>
  <cp:revision>24</cp:revision>
  <dcterms:created xsi:type="dcterms:W3CDTF">2017-03-30T12:23:45Z</dcterms:created>
  <dcterms:modified xsi:type="dcterms:W3CDTF">2019-09-26T16:27:16Z</dcterms:modified>
</cp:coreProperties>
</file>