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59" r:id="rId4"/>
    <p:sldId id="257" r:id="rId5"/>
    <p:sldId id="260" r:id="rId6"/>
    <p:sldId id="261" r:id="rId7"/>
    <p:sldId id="263" r:id="rId8"/>
    <p:sldId id="264" r:id="rId9"/>
    <p:sldId id="265" r:id="rId10"/>
    <p:sldId id="266" r:id="rId11"/>
    <p:sldId id="273" r:id="rId12"/>
    <p:sldId id="262" r:id="rId13"/>
    <p:sldId id="277" r:id="rId14"/>
    <p:sldId id="274" r:id="rId15"/>
    <p:sldId id="267" r:id="rId16"/>
    <p:sldId id="269" r:id="rId17"/>
    <p:sldId id="270" r:id="rId18"/>
    <p:sldId id="271" r:id="rId19"/>
    <p:sldId id="272" r:id="rId20"/>
    <p:sldId id="275" r:id="rId21"/>
    <p:sldId id="276" r:id="rId2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21"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9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12/6/2016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12/6/2016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12/6/2016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12/6/2016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12/6/2016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12/6/2016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12/6/2016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12/6/2016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12/6/2016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12/6/2016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12/6/2016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12/6/2016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&#1087;&#1082;\Desktop\&#1086;&#1090;&#1082;&#1088;&#1099;&#1090;&#1099;&#1081;%20&#1091;&#1088;&#1086;&#1082;%20&#1101;&#1082;&#1086;&#1083;&#1086;&#1075;&#1080;&#1103;%20&#1076;&#1077;&#1085;&#1100;%20&#1075;&#1086;&#1088;\Vladimir_Vysockij_-_Vyshe_gor_mogut_byt_tolko_gory_(iPlayer.fm)%20(2)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87;&#1082;\Desktop\&#1086;&#1090;&#1082;&#1088;&#1099;&#1090;&#1099;&#1081;%20&#1091;&#1088;&#1086;&#1082;%20&#1101;&#1082;&#1086;&#1083;&#1086;&#1075;&#1080;&#1103;%20&#1076;&#1077;&#1085;&#1100;%20&#1075;&#1086;&#1088;\-_muzyka_gor_(xMusic.me).mp3" TargetMode="Externa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В. </a:t>
            </a:r>
            <a:r>
              <a:rPr lang="ru-RU" dirty="0" err="1" smtClean="0"/>
              <a:t>Высотский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«Лучше гор могут быть только горы» </a:t>
            </a:r>
          </a:p>
          <a:p>
            <a:pPr>
              <a:buNone/>
            </a:pPr>
            <a:r>
              <a:rPr lang="ru-RU" dirty="0" smtClean="0"/>
              <a:t>      к/</a:t>
            </a:r>
            <a:r>
              <a:rPr lang="ru-RU" dirty="0" err="1" smtClean="0"/>
              <a:t>ф</a:t>
            </a:r>
            <a:r>
              <a:rPr lang="ru-RU" dirty="0" smtClean="0"/>
              <a:t> «Вертикаль»</a:t>
            </a:r>
            <a:endParaRPr lang="ru-RU" dirty="0"/>
          </a:p>
        </p:txBody>
      </p:sp>
      <p:pic>
        <p:nvPicPr>
          <p:cNvPr id="1026" name="Picture 2" descr="http://audiokniga-onlajn.ru/uploads/images/vladimir_semjonovich_visotskij_skazka_o_tom_kak_lesnaja_nechist_poehala_v_gorod.jpg"/>
          <p:cNvPicPr>
            <a:picLocks noChangeAspect="1" noChangeArrowheads="1"/>
          </p:cNvPicPr>
          <p:nvPr/>
        </p:nvPicPr>
        <p:blipFill>
          <a:blip r:embed="rId3" cstate="print"/>
          <a:srcRect l="1756" r="6323"/>
          <a:stretch>
            <a:fillRect/>
          </a:stretch>
        </p:blipFill>
        <p:spPr bwMode="auto">
          <a:xfrm>
            <a:off x="381000" y="1371600"/>
            <a:ext cx="3838465" cy="2990851"/>
          </a:xfrm>
          <a:prstGeom prst="rect">
            <a:avLst/>
          </a:prstGeom>
          <a:noFill/>
        </p:spPr>
      </p:pic>
      <p:pic>
        <p:nvPicPr>
          <p:cNvPr id="7170" name="Picture 2" descr="http://i67.fastpic.ru/big/2015/0909/8d/8229c651cd3b48a062c9515a2ef30a8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2800" y="4038600"/>
            <a:ext cx="5209807" cy="2381251"/>
          </a:xfrm>
          <a:prstGeom prst="rect">
            <a:avLst/>
          </a:prstGeom>
          <a:noFill/>
        </p:spPr>
      </p:pic>
      <p:pic>
        <p:nvPicPr>
          <p:cNvPr id="7" name="Vladimir_Vysockij_-_Vyshe_gor_mogut_byt_tolko_gory_(iPlayer.fm) (2).mp3">
            <a:hlinkClick r:id="" action="ppaction://media"/>
          </p:cNvPr>
          <p:cNvPicPr>
            <a:picLocks noGrp="1" noRot="1" noChangeAspect="1"/>
          </p:cNvPicPr>
          <p:nvPr>
            <p:ph sz="half" idx="1"/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82000" y="228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17419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sfw.so/uploads/posts/2011-06/1307739281_2-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7675" y="0"/>
            <a:ext cx="10688875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ethical-hedonist.com/wp-content/uploads/2010/06/edelweis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98996" y="1"/>
            <a:ext cx="9595396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look.com.ua/pic/201504/1920x1200/look.com.ua-1182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32560" y="-152400"/>
            <a:ext cx="11216640" cy="70104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xn----7sbabe4badzomdwjmgk.xn--p1ai/images/hotels/1096/%D0%93%D0%9E%D0%A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668000" cy="702754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img-fotki.yandex.ru/get/4813/103038673.7/0_5b23e_85a8afbf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2400"/>
            <a:ext cx="10522174" cy="70104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www.barksbookmarks.com/bulkupload_animal-wallpapers_Sheep_Big-Horn-Ram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8600" y="0"/>
            <a:ext cx="9372600" cy="70294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udivitelno.com/images/10/gornye-kozly/5-%D0%90%D0%BB%D1%8C%D0%BF%D0%B8%D0%B9%D1%81%D0%BA%D0%B8%D0%B5%20%D0%B3%D0%BE%D1%80%D0%BD%D1%8B%D0%B5%20%D0%BA%D0%BE%D0%B7%D0%BB%D1%8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351698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w2.wallls.com/uploads/original/201602/03/wallls.com_553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8580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333v.ru/uploads/4a/4a645b5e3590b0eae55fe3e022b2e0b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48800" cy="70866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zellox.com/wp-content/uploads/2016/04/animal-wildlife-%E2%80%AB255425462%E2%80%AC-%E2%80%AB%E2%80%A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572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4sport.ua/_upl/2/1425/3_1424472289_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99" y="381000"/>
            <a:ext cx="7497851" cy="5943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75798807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s://perfumelib.com/media/notes/edelweiss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591800" cy="706340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www.guidemountain.com/images/news/original/_________________________________________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066800"/>
            <a:ext cx="8695019" cy="4191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rain72.perutue.ru/i/n/000/42/tn_42_124cab61e57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92670"/>
            <a:ext cx="9143999" cy="81319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36603909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hq-pix.ru/ob/17/luchshe_gor_mogut_byt_tolko_gory_na_kotoryh_esche_ne_byval_2560x16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14400" y="0"/>
            <a:ext cx="109728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-_muzyka_gor_(x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9144000" y="228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2.bp.blogspot.com/-xNyQ6SwIPL8/VDDjGMLW6uI/AAAAAAAAC1g/rx4hDo9VjKY/s1600/%D0%93%D0%9E%D1%80%D1%8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296400" cy="71259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g23.binimage.org/c9/45/d6/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7690" y="0"/>
            <a:ext cx="13106401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widefon.com/_ld/210/332999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9600" y="-1"/>
            <a:ext cx="10988040" cy="68675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www.wallpaperscharlie.com/wp-content/uploads/2016/10/Mountain-Pictures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38200" y="0"/>
            <a:ext cx="11338560" cy="70866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wallpapershome.ru/images/pages/ico_h/64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43000" y="0"/>
            <a:ext cx="12192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7145</TotalTime>
  <Words>17</Words>
  <Application>Microsoft Office PowerPoint</Application>
  <PresentationFormat>Экран (4:3)</PresentationFormat>
  <Paragraphs>3</Paragraphs>
  <Slides>21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Апекс</vt:lpstr>
      <vt:lpstr>В. Высотский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В. Высотский</dc:title>
  <dc:creator>пк</dc:creator>
  <cp:lastModifiedBy>пк</cp:lastModifiedBy>
  <cp:revision>382</cp:revision>
  <dcterms:created xsi:type="dcterms:W3CDTF">2014-09-15T12:50:39Z</dcterms:created>
  <dcterms:modified xsi:type="dcterms:W3CDTF">2016-12-06T06:07:35Z</dcterms:modified>
</cp:coreProperties>
</file>