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9" r:id="rId2"/>
    <p:sldId id="275" r:id="rId3"/>
    <p:sldId id="271" r:id="rId4"/>
    <p:sldId id="264" r:id="rId5"/>
    <p:sldId id="272" r:id="rId6"/>
    <p:sldId id="270" r:id="rId7"/>
    <p:sldId id="277" r:id="rId8"/>
    <p:sldId id="266" r:id="rId9"/>
    <p:sldId id="27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78D0B-57FB-47BE-B628-83E0ECDCBCC5}" type="datetimeFigureOut">
              <a:rPr lang="ru-RU"/>
              <a:pPr>
                <a:defRPr/>
              </a:pPr>
              <a:t>19.11.2020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9CEB9-80DB-4424-8C43-68B5515D06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64D59-CA73-47FF-A435-23AF55622BFF}" type="datetimeFigureOut">
              <a:rPr lang="ru-RU"/>
              <a:pPr>
                <a:defRPr/>
              </a:pPr>
              <a:t>19.11.2020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F3AE6-C4AC-4621-894F-BA55FEB5F1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127B5-BEB3-47E4-97A4-279CF76ACA11}" type="datetimeFigureOut">
              <a:rPr lang="ru-RU"/>
              <a:pPr>
                <a:defRPr/>
              </a:pPr>
              <a:t>19.11.2020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0ADE4-7660-42EA-9FC8-B51BE4A84C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774DC-7AD4-4AA5-B51C-A458B4E073C6}" type="datetimeFigureOut">
              <a:rPr lang="ru-RU"/>
              <a:pPr>
                <a:defRPr/>
              </a:pPr>
              <a:t>19.11.2020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C7854-86A9-49AE-A338-69C379AC25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5C549-D7AA-4554-8308-44AC4B05A7B5}" type="datetimeFigureOut">
              <a:rPr lang="ru-RU"/>
              <a:pPr>
                <a:defRPr/>
              </a:pPr>
              <a:t>19.11.2020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119CD-1266-4516-BCB6-14F851EB93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50053-68FA-432F-B340-21B709AC0939}" type="datetimeFigureOut">
              <a:rPr lang="ru-RU"/>
              <a:pPr>
                <a:defRPr/>
              </a:pPr>
              <a:t>19.11.2020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0983F-463A-4F0E-BF5D-24D001BAD9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31440-D563-41E8-9722-8F54354F97D4}" type="datetimeFigureOut">
              <a:rPr lang="ru-RU"/>
              <a:pPr>
                <a:defRPr/>
              </a:pPr>
              <a:t>19.11.2020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A7E01-EB7A-4F10-9B42-04B93D6BF7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FAF78-981E-4E43-AD24-AC418B91046D}" type="datetimeFigureOut">
              <a:rPr lang="ru-RU"/>
              <a:pPr>
                <a:defRPr/>
              </a:pPr>
              <a:t>19.11.2020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42C2-7C96-4FF3-B689-51B9ED5C4F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8B08C-3C9A-4E01-B9B2-65D81522CD28}" type="datetimeFigureOut">
              <a:rPr lang="ru-RU"/>
              <a:pPr>
                <a:defRPr/>
              </a:pPr>
              <a:t>19.11.2020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65197-D20F-4884-BFBA-2BA9D3D2E1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5F71A-36FA-4E4C-AC98-6BDA46005D0D}" type="datetimeFigureOut">
              <a:rPr lang="ru-RU"/>
              <a:pPr>
                <a:defRPr/>
              </a:pPr>
              <a:t>19.11.2020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4525B-2245-4707-828D-762121DDB2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49E35-BFC7-4CC0-BA74-AA29D1D40690}" type="datetimeFigureOut">
              <a:rPr lang="ru-RU"/>
              <a:pPr>
                <a:defRPr/>
              </a:pPr>
              <a:t>19.11.2020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47DB8-94EB-4C36-B05E-46688F2B4F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823B078-437E-4F5C-9D73-9EEF517E8F72}" type="datetimeFigureOut">
              <a:rPr lang="ru-RU"/>
              <a:pPr>
                <a:defRPr/>
              </a:pPr>
              <a:t>19.11.2020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4BCA8B-BFEB-4F6D-849A-5E3133161E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48;&#1088;&#1080;&#1085;&#1072;\Desktop\&#1057;&#1094;&#1077;&#1085;&#1072;&#1088;&#1080;&#1081;%20%20&#1091;&#1088;&#1086;&#1082;&#1072;\&#1087;&#1088;&#1080;&#1083;&#1086;&#1078;&#1077;&#1085;&#1080;&#1077;%202.wm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приложение 2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0825" y="461963"/>
            <a:ext cx="8713788" cy="59197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301" fill="hold"/>
                                        <p:tgtEl>
                                          <p:spTgt spid="133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3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3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latin typeface="Georgia" pitchFamily="18" charset="0"/>
              </a:rPr>
              <a:t>Тема урока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6000" b="1" i="1" smtClean="0">
                <a:solidFill>
                  <a:srgbClr val="002060"/>
                </a:solidFill>
                <a:latin typeface="Georgia" pitchFamily="18" charset="0"/>
              </a:rPr>
              <a:t>Компьютерная графика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002060"/>
                </a:solidFill>
                <a:latin typeface="Georgia" pitchFamily="18" charset="0"/>
              </a:rPr>
              <a:t>Ключевые слова</a:t>
            </a:r>
          </a:p>
        </p:txBody>
      </p:sp>
      <p:sp>
        <p:nvSpPr>
          <p:cNvPr id="15362" name="Содержимое 1"/>
          <p:cNvSpPr>
            <a:spLocks/>
          </p:cNvSpPr>
          <p:nvPr/>
        </p:nvSpPr>
        <p:spPr bwMode="auto">
          <a:xfrm>
            <a:off x="457200" y="1857375"/>
            <a:ext cx="8229600" cy="426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3200">
                <a:latin typeface="Book Antiqua" pitchFamily="18" charset="0"/>
              </a:rPr>
              <a:t>Графический объект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3200">
                <a:latin typeface="Book Antiqua" pitchFamily="18" charset="0"/>
              </a:rPr>
              <a:t>Компьютерная графика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3200">
                <a:latin typeface="Book Antiqua" pitchFamily="18" charset="0"/>
              </a:rPr>
              <a:t>Растровая графика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3200">
                <a:latin typeface="Book Antiqua" pitchFamily="18" charset="0"/>
              </a:rPr>
              <a:t>Векторная графика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3200">
                <a:latin typeface="Book Antiqua" pitchFamily="18" charset="0"/>
              </a:rPr>
              <a:t>Форматы графических файлов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38" y="214313"/>
            <a:ext cx="8501062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b="1" i="1" dirty="0" smtClean="0">
                <a:solidFill>
                  <a:srgbClr val="002060"/>
                </a:solidFill>
                <a:latin typeface="Georgia" pitchFamily="18" charset="0"/>
              </a:rPr>
              <a:t>Цели урока</a:t>
            </a:r>
          </a:p>
        </p:txBody>
      </p:sp>
      <p:sp>
        <p:nvSpPr>
          <p:cNvPr id="17410" name="AutoShape 2" descr="http://fs00.infourok.ru/images/doc/123/144128/640/img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1" name="AutoShape 4" descr="http://fs00.infourok.ru/images/doc/123/144128/640/img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2" name="AutoShape 6" descr="https://fs00.infourok.ru/images/doc/123/144128/310/img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25" name="Содержимое 1"/>
          <p:cNvSpPr>
            <a:spLocks/>
          </p:cNvSpPr>
          <p:nvPr/>
        </p:nvSpPr>
        <p:spPr bwMode="auto">
          <a:xfrm>
            <a:off x="539750" y="1341438"/>
            <a:ext cx="8229600" cy="426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3200" dirty="0">
                <a:latin typeface="Times New Roman" pitchFamily="18" charset="0"/>
              </a:rPr>
              <a:t>Расширить представление о сферах применения компьютерной графики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3200" dirty="0">
                <a:latin typeface="Times New Roman" pitchFamily="18" charset="0"/>
              </a:rPr>
              <a:t>Расширение и систематизация представлений о растровой и векторной графике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3200" dirty="0">
                <a:latin typeface="Times New Roman" pitchFamily="18" charset="0"/>
              </a:rPr>
              <a:t>Формирование представлений о разнообразии и целесообразности использования тех или иных графических форматов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488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002060"/>
                </a:solidFill>
                <a:latin typeface="Georgia" pitchFamily="18" charset="0"/>
              </a:rPr>
              <a:t>Шестиугольники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341438"/>
            <a:ext cx="7775575" cy="452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i="1" smtClean="0">
                <a:solidFill>
                  <a:srgbClr val="002060"/>
                </a:solidFill>
                <a:latin typeface="Georgia" pitchFamily="18" charset="0"/>
              </a:rPr>
              <a:t>Растровая и векторная графика</a:t>
            </a:r>
          </a:p>
        </p:txBody>
      </p:sp>
      <p:pic>
        <p:nvPicPr>
          <p:cNvPr id="1028" name="Picture 4" descr="https://free-images.com/or/79eb/tit_bird_chickadee_titmi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67554"/>
            <a:ext cx="3533922" cy="276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559" y="1767554"/>
            <a:ext cx="3747449" cy="277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2"/>
          <p:cNvSpPr>
            <a:spLocks/>
          </p:cNvSpPr>
          <p:nvPr/>
        </p:nvSpPr>
        <p:spPr bwMode="auto">
          <a:xfrm>
            <a:off x="1116013" y="411997"/>
            <a:ext cx="8209494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3200" b="1" i="1" dirty="0">
                <a:solidFill>
                  <a:schemeClr val="tx2"/>
                </a:solidFill>
                <a:latin typeface="Georgia" panose="02040502050405020303" pitchFamily="18" charset="0"/>
              </a:rPr>
              <a:t>Форматы графических файлов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116013" y="1004081"/>
            <a:ext cx="80279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 графического файла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способ представления графических данных на внешнем носителе.</a:t>
            </a:r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1557338" y="4724400"/>
            <a:ext cx="1017587" cy="5715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cs typeface="Arial" charset="0"/>
              </a:rPr>
              <a:t>BMP</a:t>
            </a:r>
            <a:endParaRPr lang="ru-RU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" name="Rectangle 17"/>
          <p:cNvSpPr>
            <a:spLocks noChangeArrowheads="1"/>
          </p:cNvSpPr>
          <p:nvPr/>
        </p:nvSpPr>
        <p:spPr bwMode="auto">
          <a:xfrm>
            <a:off x="2779713" y="4724400"/>
            <a:ext cx="1017587" cy="5715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cs typeface="Arial" charset="0"/>
              </a:rPr>
              <a:t>GIF</a:t>
            </a:r>
            <a:endParaRPr lang="ru-RU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auto">
          <a:xfrm>
            <a:off x="3998913" y="4724400"/>
            <a:ext cx="1019175" cy="5715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cs typeface="Arial" charset="0"/>
              </a:rPr>
              <a:t>JPEG</a:t>
            </a:r>
            <a:endParaRPr lang="ru-RU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5627688" y="4724400"/>
            <a:ext cx="1017587" cy="5715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cs typeface="Arial" charset="0"/>
              </a:rPr>
              <a:t>WMF</a:t>
            </a:r>
            <a:endParaRPr lang="ru-RU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" name="Rectangle 17"/>
          <p:cNvSpPr>
            <a:spLocks noChangeArrowheads="1"/>
          </p:cNvSpPr>
          <p:nvPr/>
        </p:nvSpPr>
        <p:spPr bwMode="auto">
          <a:xfrm>
            <a:off x="6948488" y="4724400"/>
            <a:ext cx="1017587" cy="5715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cs typeface="Arial" charset="0"/>
              </a:rPr>
              <a:t>EPS</a:t>
            </a:r>
            <a:endParaRPr lang="ru-RU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767" name="Line 23"/>
          <p:cNvSpPr>
            <a:spLocks noChangeShapeType="1"/>
          </p:cNvSpPr>
          <p:nvPr/>
        </p:nvSpPr>
        <p:spPr bwMode="auto">
          <a:xfrm rot="5400000">
            <a:off x="2709862" y="2955926"/>
            <a:ext cx="930275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" name="Line 23"/>
          <p:cNvSpPr>
            <a:spLocks noChangeShapeType="1"/>
          </p:cNvSpPr>
          <p:nvPr/>
        </p:nvSpPr>
        <p:spPr bwMode="auto">
          <a:xfrm rot="5400000">
            <a:off x="6067425" y="2955926"/>
            <a:ext cx="930275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1955800" y="1773238"/>
            <a:ext cx="6000750" cy="7175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>
                <a:solidFill>
                  <a:srgbClr val="FFFFFF"/>
                </a:solidFill>
                <a:cs typeface="Arial" charset="0"/>
              </a:rPr>
              <a:t>Форматы графических изображений</a:t>
            </a:r>
          </a:p>
        </p:txBody>
      </p:sp>
      <p:sp>
        <p:nvSpPr>
          <p:cNvPr id="7" name="Line 23"/>
          <p:cNvSpPr>
            <a:spLocks noChangeShapeType="1"/>
          </p:cNvSpPr>
          <p:nvPr/>
        </p:nvSpPr>
        <p:spPr bwMode="auto">
          <a:xfrm rot="5400000">
            <a:off x="1662906" y="4315619"/>
            <a:ext cx="7889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8" name="Line 23"/>
          <p:cNvSpPr>
            <a:spLocks noChangeShapeType="1"/>
          </p:cNvSpPr>
          <p:nvPr/>
        </p:nvSpPr>
        <p:spPr bwMode="auto">
          <a:xfrm rot="5400000">
            <a:off x="2883694" y="4315619"/>
            <a:ext cx="7889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" name="Line 23"/>
          <p:cNvSpPr>
            <a:spLocks noChangeShapeType="1"/>
          </p:cNvSpPr>
          <p:nvPr/>
        </p:nvSpPr>
        <p:spPr bwMode="auto">
          <a:xfrm rot="5400000">
            <a:off x="3899694" y="4315619"/>
            <a:ext cx="7889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" name="Line 23"/>
          <p:cNvSpPr>
            <a:spLocks noChangeShapeType="1"/>
          </p:cNvSpPr>
          <p:nvPr/>
        </p:nvSpPr>
        <p:spPr bwMode="auto">
          <a:xfrm rot="5400000">
            <a:off x="5731669" y="4315619"/>
            <a:ext cx="7889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" name="Line 23"/>
          <p:cNvSpPr>
            <a:spLocks noChangeShapeType="1"/>
          </p:cNvSpPr>
          <p:nvPr/>
        </p:nvSpPr>
        <p:spPr bwMode="auto">
          <a:xfrm rot="5400000">
            <a:off x="7052469" y="4315619"/>
            <a:ext cx="7889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5219700" y="3429000"/>
            <a:ext cx="2644775" cy="7874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cs typeface="Arial" charset="0"/>
              </a:rPr>
              <a:t>Векторные </a:t>
            </a:r>
            <a:r>
              <a:rPr lang="ru-RU" b="1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1762125" y="3429000"/>
            <a:ext cx="2693988" cy="7874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cs typeface="Arial" charset="0"/>
              </a:rPr>
              <a:t>Растровые</a:t>
            </a:r>
          </a:p>
        </p:txBody>
      </p:sp>
      <p:sp>
        <p:nvSpPr>
          <p:cNvPr id="34845" name="AutoShape 29"/>
          <p:cNvSpPr>
            <a:spLocks/>
          </p:cNvSpPr>
          <p:nvPr/>
        </p:nvSpPr>
        <p:spPr bwMode="auto">
          <a:xfrm rot="5400000">
            <a:off x="4538662" y="2771776"/>
            <a:ext cx="428625" cy="5594350"/>
          </a:xfrm>
          <a:prstGeom prst="rightBrace">
            <a:avLst>
              <a:gd name="adj1" fmla="val 10876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34846" name="Text Box 30"/>
          <p:cNvSpPr txBox="1">
            <a:spLocks noChangeArrowheads="1"/>
          </p:cNvSpPr>
          <p:nvPr/>
        </p:nvSpPr>
        <p:spPr bwMode="auto">
          <a:xfrm>
            <a:off x="2057400" y="5919788"/>
            <a:ext cx="5797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Форматы графических файлов</a:t>
            </a:r>
          </a:p>
        </p:txBody>
      </p:sp>
    </p:spTree>
    <p:extLst>
      <p:ext uri="{BB962C8B-B14F-4D97-AF65-F5344CB8AC3E}">
        <p14:creationId xmlns:p14="http://schemas.microsoft.com/office/powerpoint/2010/main" val="1640314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34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34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1" grpId="0" animBg="1"/>
      <p:bldP spid="2" grpId="0" animBg="1"/>
      <p:bldP spid="3" grpId="0" animBg="1"/>
      <p:bldP spid="4" grpId="0" animBg="1"/>
      <p:bldP spid="5" grpId="0" animBg="1"/>
      <p:bldP spid="31750" grpId="0" animBg="1"/>
      <p:bldP spid="31760" grpId="0" animBg="1"/>
      <p:bldP spid="12" grpId="0" animBg="1"/>
      <p:bldP spid="34845" grpId="0" animBg="1"/>
      <p:bldP spid="348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rgbClr val="002060"/>
                </a:solidFill>
                <a:latin typeface="Georgia" pitchFamily="18" charset="0"/>
              </a:rPr>
              <a:t>Станция «Рефлексия»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84784"/>
            <a:ext cx="669674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я узнал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интересно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трудно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выполнял задания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понял, что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я могу…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почувствовал, что…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научился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получилось …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смог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попробую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меня удивило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дал мне для жизни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захотелось…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rgbClr val="002060"/>
                </a:solidFill>
                <a:latin typeface="Georgia" pitchFamily="18" charset="0"/>
              </a:rPr>
              <a:t>Домашнее задание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85813" y="1481138"/>
            <a:ext cx="7900987" cy="130492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§3.2,РТ №159,161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5" name="AutoShape 2" descr="https://pp.vk.me/c307306/v307306724/8479/CBlJByEN7j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8676" name="AutoShape 4" descr="https://pp.vk.me/c307306/v307306724/8479/CBlJByEN7j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8677" name="Picture 5" descr="C:\Documents and Settings\Настя\Рабочий стол\CBlJByEN7j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3000375"/>
            <a:ext cx="2876550" cy="30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4</Template>
  <TotalTime>679</TotalTime>
  <Words>158</Words>
  <Application>Microsoft Office PowerPoint</Application>
  <PresentationFormat>Экран (4:3)</PresentationFormat>
  <Paragraphs>43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Презентация 4</vt:lpstr>
      <vt:lpstr>Презентация PowerPoint</vt:lpstr>
      <vt:lpstr>Тема урока</vt:lpstr>
      <vt:lpstr>Ключевые слова</vt:lpstr>
      <vt:lpstr>Цели урока</vt:lpstr>
      <vt:lpstr>Шестиугольники</vt:lpstr>
      <vt:lpstr>Растровая и векторная графика</vt:lpstr>
      <vt:lpstr>Презентация PowerPoint</vt:lpstr>
      <vt:lpstr>Станция «Рефлексия»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Стан</dc:title>
  <dc:creator>Азаренкова Настя</dc:creator>
  <cp:lastModifiedBy>Ирина</cp:lastModifiedBy>
  <cp:revision>50</cp:revision>
  <dcterms:created xsi:type="dcterms:W3CDTF">2017-04-17T06:08:47Z</dcterms:created>
  <dcterms:modified xsi:type="dcterms:W3CDTF">2020-11-19T04:11:20Z</dcterms:modified>
</cp:coreProperties>
</file>