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92" r:id="rId3"/>
    <p:sldId id="291" r:id="rId4"/>
    <p:sldId id="290" r:id="rId5"/>
    <p:sldId id="282" r:id="rId6"/>
    <p:sldId id="264" r:id="rId7"/>
    <p:sldId id="265" r:id="rId8"/>
    <p:sldId id="274" r:id="rId9"/>
    <p:sldId id="275" r:id="rId10"/>
    <p:sldId id="279" r:id="rId11"/>
    <p:sldId id="280" r:id="rId12"/>
    <p:sldId id="284" r:id="rId13"/>
    <p:sldId id="281" r:id="rId14"/>
    <p:sldId id="266" r:id="rId15"/>
    <p:sldId id="267" r:id="rId16"/>
    <p:sldId id="268" r:id="rId17"/>
    <p:sldId id="269" r:id="rId18"/>
    <p:sldId id="273" r:id="rId19"/>
    <p:sldId id="289" r:id="rId20"/>
    <p:sldId id="260" r:id="rId21"/>
    <p:sldId id="261" r:id="rId22"/>
    <p:sldId id="270" r:id="rId23"/>
    <p:sldId id="271" r:id="rId24"/>
    <p:sldId id="263" r:id="rId25"/>
    <p:sldId id="262" r:id="rId26"/>
    <p:sldId id="277" r:id="rId27"/>
    <p:sldId id="283" r:id="rId28"/>
    <p:sldId id="288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  <a:srgbClr val="009900"/>
    <a:srgbClr val="FF3300"/>
    <a:srgbClr val="FF6600"/>
    <a:srgbClr val="333399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4660"/>
  </p:normalViewPr>
  <p:slideViewPr>
    <p:cSldViewPr>
      <p:cViewPr varScale="1">
        <p:scale>
          <a:sx n="60" d="100"/>
          <a:sy n="60" d="100"/>
        </p:scale>
        <p:origin x="-110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971EC-5ADE-4E87-8A2C-F039B141BE48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19C3B-1A5A-4C91-82DA-535E65A42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27155-D139-4EEB-A670-254539760D3E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E2967-4466-48D0-A17C-8E326FA56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3BB05-A2F6-472B-BC14-B8548A3CE5F4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1F004-2B66-42B2-8D0C-139A20B6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C6D4E-5E55-4914-B1E1-BFCBD833BEA5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AE917-E45C-42C7-B38A-2256A92FF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1575B-9899-433C-9872-019DD578F632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35203-5D45-4EC0-AC13-A0FF7BC62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65C60-205F-45B9-B16A-B774EE696DFC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01C25-DA05-4808-9EBC-2D01FF2FD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8676-6921-4E5E-B9E4-050F4C2C785E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5FD4E-5346-4739-BA10-AB0190863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00519-0A51-48FB-8CAC-1BE73F4C2631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CA379-973F-437F-B1F4-D8B367CB8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BAE9D-49CF-4CD9-9A43-D2C4AFC5E0B3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1F81C-0A07-4730-A602-5AFE04801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A9649-95F7-4319-A4E1-DB040A2D5234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0674D-51AC-4CE2-9EC2-A6B149786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1489-309D-4675-A512-D05A61A9045B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A8D36-0D72-44E6-9782-0C855D81B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B37F3-53B3-4CCB-85EB-2A51F04C39AD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F0CAE-E6D1-4613-ACC3-5C1742D2D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C46603-ECA2-453C-8C54-8B9D945AAB7B}" type="datetimeFigureOut">
              <a:rPr lang="ru-RU"/>
              <a:pPr>
                <a:defRPr/>
              </a:pPr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1A96FE-94FE-4A86-965A-EAA495343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Vladislavovna\Desktop\&#1075;&#1086;&#1076;%20&#1082;&#1091;&#1083;&#1100;&#1090;&#1091;&#1088;&#1099;\&#1087;&#1077;&#1089;&#1085;&#1080;%20&#1086;%20&#1056;&#1086;&#1089;&#1089;&#1080;&#1080;\&#1044;&#1077;&#1090;&#1089;&#1082;&#1080;&#1077;%20&#1087;&#1077;&#1089;&#1085;&#1080;%20&#1086;%20&#1056;&#1086;&#1089;&#1089;&#1080;&#1080;%20&#8211;%20&#1059;%20&#1084;&#1086;&#1077;&#1081;%20&#1056;&#1086;&#1089;&#1089;&#1080;&#1080;%20&#1076;&#1083;&#1080;&#1085;&#1099;&#1077;%20&#1082;&#1086;&#1089;&#1080;&#1095;&#1082;&#1080;%20(www.petamusic.ru).mp3" TargetMode="Externa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ladislavovna\Desktop\&#1075;&#1086;&#1076;%20&#1082;&#1091;&#1083;&#1100;&#1090;&#1091;&#1088;&#1099;\&#1048;&#1079;_&#1052;&#1091;&#1083;&#1100;&#1090;&#1092;&#1080;&#1083;&#1100;&#1084;&#1086;&#1074;_-_&#1041;&#1086;&#1103;&#1088;&#1077;,_&#1072;_&#1084;&#1099;_&#1082;_&#1074;&#1072;&#1084;_&#1087;&#1088;&#1080;&#1096;&#1083;&#1080;_(-).mp3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ladislavovna\Desktop\&#1075;&#1086;&#1076;%20&#1082;&#1091;&#1083;&#1100;&#1090;&#1091;&#1088;&#1099;\&#1087;&#1077;&#1089;&#1085;&#1080;%20&#1086;%20&#1056;&#1086;&#1089;&#1089;&#1080;&#1080;\&#1055;&#1077;&#1089;&#1085;&#1080;%20&#1086;%20&#1056;&#1086;&#1089;&#1089;&#1080;&#1080;.%20&#8211;%20&#1052;&#1086;&#1103;%20&#1056;&#1054;&#1057;&#1057;&#1048;&#1071;%20(www.petamusic.ru).mp3" TargetMode="Externa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useum.ru/imgB.asp?27997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3350" y="2133600"/>
            <a:ext cx="6553200" cy="4262438"/>
          </a:xfrm>
          <a:ln>
            <a:solidFill>
              <a:srgbClr val="3366FF"/>
            </a:solidFill>
          </a:ln>
        </p:spPr>
      </p:pic>
      <p:pic>
        <p:nvPicPr>
          <p:cNvPr id="14338" name="Picture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133600"/>
            <a:ext cx="18732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684213" y="404813"/>
            <a:ext cx="8064500" cy="16256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>
                <a:solidFill>
                  <a:srgbClr val="333399"/>
                </a:solidFill>
              </a:rPr>
              <a:t>Праздник «Культура России, </a:t>
            </a:r>
          </a:p>
          <a:p>
            <a:pPr algn="ctr">
              <a:spcBef>
                <a:spcPct val="50000"/>
              </a:spcBef>
            </a:pPr>
            <a:r>
              <a:rPr lang="ru-RU" sz="4000">
                <a:solidFill>
                  <a:srgbClr val="333399"/>
                </a:solidFill>
              </a:rPr>
              <a:t>традиции русского народа»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1692275" y="5589588"/>
            <a:ext cx="5616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К. Маковский</a:t>
            </a:r>
            <a:r>
              <a:rPr lang="ru-RU" sz="2400" b="0"/>
              <a:t> </a:t>
            </a:r>
            <a:r>
              <a:rPr lang="ru-RU" sz="2400"/>
              <a:t>«Святочные гадания»</a:t>
            </a:r>
            <a:endParaRPr lang="ru-RU" sz="2400" b="0"/>
          </a:p>
        </p:txBody>
      </p:sp>
      <p:pic>
        <p:nvPicPr>
          <p:cNvPr id="23554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2275" y="1484313"/>
            <a:ext cx="5400675" cy="3840162"/>
          </a:xfrm>
          <a:ln>
            <a:solidFill>
              <a:srgbClr val="FFFF99"/>
            </a:solidFill>
          </a:ln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1484313"/>
            <a:ext cx="5400675" cy="3840162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639763"/>
            <a:ext cx="6769100" cy="4813300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620713"/>
            <a:ext cx="4117975" cy="5472112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24578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268413"/>
            <a:ext cx="3363912" cy="4392612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24579" name="Text Box 9"/>
          <p:cNvSpPr txBox="1">
            <a:spLocks noChangeArrowheads="1"/>
          </p:cNvSpPr>
          <p:nvPr/>
        </p:nvSpPr>
        <p:spPr bwMode="auto">
          <a:xfrm>
            <a:off x="4572000" y="5734050"/>
            <a:ext cx="4176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М. Антокольский «Иван Грозный»</a:t>
            </a:r>
          </a:p>
        </p:txBody>
      </p:sp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620713"/>
            <a:ext cx="4198937" cy="5472112"/>
          </a:xfrm>
          <a:prstGeom prst="rect">
            <a:avLst/>
          </a:prstGeom>
          <a:noFill/>
          <a:ln w="95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7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" y="549275"/>
            <a:ext cx="7416800" cy="5380038"/>
          </a:xfrm>
        </p:spPr>
      </p:pic>
      <p:pic>
        <p:nvPicPr>
          <p:cNvPr id="25602" name="Picture 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549275"/>
            <a:ext cx="7416800" cy="5380038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9638" y="1700213"/>
            <a:ext cx="3530600" cy="4176712"/>
          </a:xfrm>
          <a:ln>
            <a:solidFill>
              <a:srgbClr val="339966"/>
            </a:solidFill>
          </a:ln>
        </p:spPr>
      </p:pic>
      <p:pic>
        <p:nvPicPr>
          <p:cNvPr id="26626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1700213"/>
            <a:ext cx="3384550" cy="4178300"/>
          </a:xfrm>
          <a:ln>
            <a:solidFill>
              <a:srgbClr val="FF9900"/>
            </a:solidFill>
          </a:ln>
        </p:spPr>
      </p:pic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051050" y="620713"/>
            <a:ext cx="49672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0"/>
              <a:t> </a:t>
            </a:r>
            <a:r>
              <a:rPr lang="ru-RU" sz="32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Русская  Культура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750" y="620713"/>
            <a:ext cx="7991475" cy="5681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1550" y="765175"/>
            <a:ext cx="7273925" cy="5172075"/>
          </a:xfrm>
          <a:ln>
            <a:solidFill>
              <a:srgbClr val="99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549275"/>
            <a:ext cx="5307013" cy="5851525"/>
          </a:xfrm>
          <a:ln>
            <a:solidFill>
              <a:srgbClr val="99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1413" y="908050"/>
            <a:ext cx="4143375" cy="5356225"/>
          </a:xfrm>
          <a:ln>
            <a:solidFill>
              <a:srgbClr val="000080"/>
            </a:solidFill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476250"/>
            <a:ext cx="4375150" cy="6048375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424862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/>
              <a:t>Ещё чем славится Россия?  </a:t>
            </a:r>
          </a:p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333399"/>
                </a:solidFill>
              </a:rPr>
              <a:t>Народные художественные промыслы</a:t>
            </a:r>
            <a:endParaRPr lang="ru-RU" sz="2000"/>
          </a:p>
        </p:txBody>
      </p:sp>
      <p:pic>
        <p:nvPicPr>
          <p:cNvPr id="31746" name="Picture 9" descr="d067087c49e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4292600"/>
            <a:ext cx="40322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be09afb105ecae2d57a8857d772_prev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773238"/>
            <a:ext cx="3382962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7" descr="_1259780106_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773238"/>
            <a:ext cx="280828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547813" y="260350"/>
            <a:ext cx="6480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Народные промыслы</a:t>
            </a:r>
          </a:p>
        </p:txBody>
      </p:sp>
      <p:pic>
        <p:nvPicPr>
          <p:cNvPr id="32770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160463"/>
            <a:ext cx="2808288" cy="2106612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32771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221163"/>
            <a:ext cx="2881313" cy="2160587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2772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1196975"/>
            <a:ext cx="45370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644900"/>
            <a:ext cx="2736850" cy="2736850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</p:spPr>
      </p:pic>
      <p:pic>
        <p:nvPicPr>
          <p:cNvPr id="32774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4652963"/>
            <a:ext cx="1728788" cy="1728787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Возрождение русской культу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412875"/>
            <a:ext cx="3095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323850" y="549275"/>
            <a:ext cx="4895850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>
                <a:solidFill>
                  <a:srgbClr val="333399"/>
                </a:solidFill>
              </a:rPr>
              <a:t>«Культура, </a:t>
            </a:r>
          </a:p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333399"/>
                </a:solidFill>
              </a:rPr>
              <a:t>наряду с образованием, просвещением формирует человеческий капитал нашей страны. Это часть нашего исторического кода, национального характера. И потому государственная культурная политика должна охватывать все стороны жизни, способствовать сохранению традиционных ценностей, укреплению глубоких духовных связей с родной страной».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5651500" y="4868863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2400"/>
              <a:t>В.В.Путин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252538"/>
            <a:ext cx="5761038" cy="49847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3794" name="Text Box 5"/>
          <p:cNvSpPr txBox="1">
            <a:spLocks noChangeArrowheads="1"/>
          </p:cNvSpPr>
          <p:nvPr/>
        </p:nvSpPr>
        <p:spPr bwMode="auto">
          <a:xfrm>
            <a:off x="971550" y="333375"/>
            <a:ext cx="7345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Times New Roman" pitchFamily="18" charset="0"/>
              </a:rPr>
              <a:t>Сергиево-Посадская матрёшка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476250"/>
            <a:ext cx="3311525" cy="2484438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076825" y="476250"/>
            <a:ext cx="34559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Золотая </a:t>
            </a:r>
            <a:r>
              <a:rPr lang="ru-RU" sz="44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Хохлома</a:t>
            </a:r>
          </a:p>
        </p:txBody>
      </p:sp>
      <p:pic>
        <p:nvPicPr>
          <p:cNvPr id="34819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3213100"/>
            <a:ext cx="3240087" cy="3232150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4820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1844675"/>
            <a:ext cx="3600450" cy="4608513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124725991429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125538"/>
            <a:ext cx="7345362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11"/>
          <p:cNvSpPr txBox="1">
            <a:spLocks noChangeArrowheads="1"/>
          </p:cNvSpPr>
          <p:nvPr/>
        </p:nvSpPr>
        <p:spPr bwMode="auto">
          <a:xfrm>
            <a:off x="1116013" y="333375"/>
            <a:ext cx="5976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Гжельская керамика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765175"/>
            <a:ext cx="80645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9"/>
          <p:cNvSpPr txBox="1">
            <a:spLocks noChangeArrowheads="1"/>
          </p:cNvSpPr>
          <p:nvPr/>
        </p:nvSpPr>
        <p:spPr bwMode="auto">
          <a:xfrm>
            <a:off x="2339975" y="836613"/>
            <a:ext cx="5303838" cy="70167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Дымковская игрушка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420938"/>
            <a:ext cx="4392613" cy="324008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37890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836613"/>
            <a:ext cx="3527425" cy="2554287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7891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3" y="3933825"/>
            <a:ext cx="3671887" cy="2506663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37892" name="Text Box 10"/>
          <p:cNvSpPr txBox="1">
            <a:spLocks noChangeArrowheads="1"/>
          </p:cNvSpPr>
          <p:nvPr/>
        </p:nvSpPr>
        <p:spPr bwMode="auto">
          <a:xfrm>
            <a:off x="1042988" y="836613"/>
            <a:ext cx="3311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663300"/>
                </a:solidFill>
              </a:rPr>
              <a:t>Богородская игрушка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188" y="3357563"/>
            <a:ext cx="3959225" cy="2814637"/>
          </a:xfrm>
          <a:ln>
            <a:solidFill>
              <a:srgbClr val="0000FF"/>
            </a:solidFill>
          </a:ln>
        </p:spPr>
      </p:pic>
      <p:pic>
        <p:nvPicPr>
          <p:cNvPr id="3891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476250"/>
            <a:ext cx="2736850" cy="26368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891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2349500"/>
            <a:ext cx="4000500" cy="38893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643438" y="620713"/>
            <a:ext cx="40322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Вологодское кружево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2988" y="1341438"/>
            <a:ext cx="3552825" cy="4967287"/>
          </a:xfrm>
          <a:ln>
            <a:solidFill>
              <a:srgbClr val="3366FF"/>
            </a:solidFill>
          </a:ln>
        </p:spPr>
      </p:pic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1339850"/>
            <a:ext cx="2736850" cy="273685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619250" y="404813"/>
            <a:ext cx="6624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i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Песня « У моей России…»</a:t>
            </a:r>
          </a:p>
        </p:txBody>
      </p:sp>
      <p:pic>
        <p:nvPicPr>
          <p:cNvPr id="36869" name="Детские песни о России – У моей России длиные косички (www.petamusic.ru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835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4292600"/>
            <a:ext cx="2808288" cy="203041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200" fill="hold"/>
                                        <p:tgtEl>
                                          <p:spTgt spid="368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765175"/>
            <a:ext cx="4762500" cy="5581650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611188" y="1196975"/>
            <a:ext cx="3097212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Потешки -небылицы</a:t>
            </a:r>
          </a:p>
          <a:p>
            <a:pPr>
              <a:spcBef>
                <a:spcPct val="50000"/>
              </a:spcBef>
              <a:defRPr/>
            </a:pPr>
            <a:endParaRPr lang="ru-RU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1052513"/>
            <a:ext cx="6265862" cy="47180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836613"/>
            <a:ext cx="6769100" cy="5294312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1547813" y="260350"/>
            <a:ext cx="64087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333399"/>
                </a:solidFill>
              </a:rPr>
              <a:t>«Бояре , а мы к вам пришли»…</a:t>
            </a:r>
          </a:p>
        </p:txBody>
      </p:sp>
      <p:pic>
        <p:nvPicPr>
          <p:cNvPr id="38917" name="Из_Мультфильмов_-_Бояре,_а_мы_к_вам_пришли_(-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72450" y="508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3936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755967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7559675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7559675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7704137" cy="53308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994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1052513"/>
            <a:ext cx="7777162" cy="542290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476375" y="260350"/>
            <a:ext cx="612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Моя Россия</a:t>
            </a:r>
          </a:p>
        </p:txBody>
      </p:sp>
      <p:pic>
        <p:nvPicPr>
          <p:cNvPr id="39947" name="Picture 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981075"/>
            <a:ext cx="7775575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Песни о России. – Моя РОССИЯ (www.petamusic.ru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604250" y="60213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09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4628" fill="hold"/>
                                        <p:tgtEl>
                                          <p:spTgt spid="40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0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www.museum.ru/imgB.asp?279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60350"/>
            <a:ext cx="2862263" cy="360045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16386" name="Прямоугольник 4"/>
          <p:cNvSpPr>
            <a:spLocks noChangeArrowheads="1"/>
          </p:cNvSpPr>
          <p:nvPr/>
        </p:nvSpPr>
        <p:spPr bwMode="auto">
          <a:xfrm>
            <a:off x="3779838" y="692150"/>
            <a:ext cx="4297362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Дмитрий Сергеевич </a:t>
            </a:r>
            <a:r>
              <a:rPr lang="ru-RU" sz="400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Лихачев -</a:t>
            </a:r>
          </a:p>
          <a:p>
            <a:pPr algn="ctr"/>
            <a:r>
              <a:rPr lang="ru-RU" sz="280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академик, филолог, искусствовед.</a:t>
            </a: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468313" y="4005263"/>
            <a:ext cx="8318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b="0"/>
              <a:t>    </a:t>
            </a:r>
            <a:r>
              <a:rPr lang="ru-RU" b="0">
                <a:solidFill>
                  <a:srgbClr val="333399"/>
                </a:solidFill>
              </a:rPr>
              <a:t>«</a:t>
            </a:r>
            <a:r>
              <a:rPr lang="en-US" b="0">
                <a:solidFill>
                  <a:srgbClr val="333399"/>
                </a:solidFill>
              </a:rPr>
              <a:t> </a:t>
            </a:r>
            <a:r>
              <a:rPr lang="ru-RU" sz="2800" i="1">
                <a:solidFill>
                  <a:srgbClr val="333399"/>
                </a:solidFill>
              </a:rPr>
              <a:t>В культурной жизни нельзя уйти от памяти, как нельзя уйти от самого себя. Важно только, чтобы то, что культура держит в памяти, было достойно её».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4"/>
          <p:cNvSpPr>
            <a:spLocks noGrp="1"/>
          </p:cNvSpPr>
          <p:nvPr>
            <p:ph type="ctrTitle" idx="4294967295"/>
          </p:nvPr>
        </p:nvSpPr>
        <p:spPr>
          <a:xfrm>
            <a:off x="1763713" y="2130425"/>
            <a:ext cx="6008687" cy="1470025"/>
          </a:xfrm>
        </p:spPr>
        <p:txBody>
          <a:bodyPr/>
          <a:lstStyle/>
          <a:p>
            <a:r>
              <a:rPr lang="ru-RU" sz="4000" b="1" smtClean="0"/>
              <a:t>Презентацию подготовила</a:t>
            </a:r>
            <a:br>
              <a:rPr lang="ru-RU" sz="4000" b="1" smtClean="0"/>
            </a:br>
            <a:r>
              <a:rPr lang="ru-RU" sz="4000" b="1" smtClean="0">
                <a:solidFill>
                  <a:srgbClr val="333399"/>
                </a:solidFill>
              </a:rPr>
              <a:t>Глухова Ольга Владиславовна</a:t>
            </a:r>
            <a:br>
              <a:rPr lang="ru-RU" sz="4000" b="1" smtClean="0">
                <a:solidFill>
                  <a:srgbClr val="333399"/>
                </a:solidFill>
              </a:rPr>
            </a:br>
            <a:r>
              <a:rPr lang="ru-RU" sz="4000" b="1" smtClean="0"/>
              <a:t>МБОУ СОШ №21</a:t>
            </a:r>
            <a:br>
              <a:rPr lang="ru-RU" sz="4000" b="1" smtClean="0"/>
            </a:br>
            <a:r>
              <a:rPr lang="ru-RU" sz="4000" b="1" smtClean="0"/>
              <a:t>г. Сергиев Посад</a:t>
            </a:r>
            <a:r>
              <a:rPr lang="en-US" sz="4000" b="1" smtClean="0"/>
              <a:t/>
            </a:r>
            <a:br>
              <a:rPr lang="en-US" sz="4000" b="1" smtClean="0"/>
            </a:br>
            <a:r>
              <a:rPr lang="en-US" sz="4000" b="1" smtClean="0"/>
              <a:t/>
            </a:r>
            <a:br>
              <a:rPr lang="en-US" sz="4000" b="1" smtClean="0"/>
            </a:br>
            <a:r>
              <a:rPr lang="en-US" sz="2000" b="1" smtClean="0"/>
              <a:t>2016 </a:t>
            </a:r>
            <a:r>
              <a:rPr lang="ru-RU" sz="2000" b="1" smtClean="0">
                <a:latin typeface="Arial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5400" b="1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Моя Россия</a:t>
            </a:r>
          </a:p>
        </p:txBody>
      </p:sp>
      <p:pic>
        <p:nvPicPr>
          <p:cNvPr id="1741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268413"/>
            <a:ext cx="7127875" cy="48482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C:\Users\Макс\Desktop\2014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052513"/>
            <a:ext cx="7273925" cy="56308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1908175" y="333375"/>
            <a:ext cx="568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Русская культура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5157788"/>
            <a:ext cx="1366837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643438" y="5949950"/>
            <a:ext cx="215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i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Образование</a:t>
            </a:r>
          </a:p>
        </p:txBody>
      </p:sp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5445125"/>
            <a:ext cx="1296987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 rot="10800000" flipV="1">
            <a:off x="1116013" y="5886450"/>
            <a:ext cx="1439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/>
              <a:t>     </a:t>
            </a:r>
            <a:r>
              <a:rPr lang="ru-RU" sz="2000" i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Спорт</a:t>
            </a:r>
          </a:p>
        </p:txBody>
      </p:sp>
      <p:pic>
        <p:nvPicPr>
          <p:cNvPr id="18439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4652963"/>
            <a:ext cx="5778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2636838"/>
            <a:ext cx="103663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1989138"/>
            <a:ext cx="12969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196975"/>
            <a:ext cx="10048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476250"/>
            <a:ext cx="7488238" cy="5919788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195513" y="692150"/>
            <a:ext cx="5040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Русская культура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620713"/>
            <a:ext cx="5715000" cy="5695950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404813"/>
            <a:ext cx="4176713" cy="561657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404813"/>
            <a:ext cx="4551362" cy="6119812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6375" y="981075"/>
            <a:ext cx="6048375" cy="4300538"/>
          </a:xfrm>
          <a:ln>
            <a:solidFill>
              <a:srgbClr val="FFFF99"/>
            </a:solidFill>
          </a:ln>
        </p:spPr>
      </p:pic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971550" y="5373688"/>
            <a:ext cx="7273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333399"/>
                </a:solidFill>
              </a:rPr>
              <a:t>Санкт- Петербург. Невский проспект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836613"/>
            <a:ext cx="7620000" cy="52387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1196975"/>
            <a:ext cx="3816350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835150" y="333375"/>
            <a:ext cx="5040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Русская культура</a:t>
            </a:r>
          </a:p>
        </p:txBody>
      </p:sp>
      <p:pic>
        <p:nvPicPr>
          <p:cNvPr id="22531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875" y="1196975"/>
            <a:ext cx="3827463" cy="5113338"/>
          </a:xfrm>
          <a:prstGeom prst="rect">
            <a:avLst/>
          </a:prstGeom>
          <a:noFill/>
          <a:ln w="9525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253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4076700"/>
            <a:ext cx="3333750" cy="2314575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136</Words>
  <Application>Microsoft Office PowerPoint</Application>
  <PresentationFormat>Экран (4:3)</PresentationFormat>
  <Paragraphs>32</Paragraphs>
  <Slides>30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Презентация PowerPoint</vt:lpstr>
      <vt:lpstr>Презентация PowerPoint</vt:lpstr>
      <vt:lpstr>Моя Россия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Презентацию подготовила Глухова Ольга Владиславовна МБОУ СОШ №21 г. Сергиев Посад  2016 год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subject>2014 г - год культуры России</dc:subject>
  <dc:creator>Плотникова О.В.</dc:creator>
  <cp:keywords>год культуры России</cp:keywords>
  <dc:description>Для обучающихся 1-4 классов</dc:description>
  <cp:lastModifiedBy>Надежда</cp:lastModifiedBy>
  <cp:revision>61</cp:revision>
  <dcterms:created xsi:type="dcterms:W3CDTF">2014-08-13T06:48:46Z</dcterms:created>
  <dcterms:modified xsi:type="dcterms:W3CDTF">2021-03-30T13:55:05Z</dcterms:modified>
  <cp:category>презентация</cp:category>
</cp:coreProperties>
</file>