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33CC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DD793-5FDD-47E5-A787-C0A6ACA38BC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5F707-E204-40D8-829E-5D5254397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7556-99C0-4AE1-A9F7-9D2FF07E11B4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A0E6-A320-4C2D-B556-5FCEC931661C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280AD-8523-45A0-B20B-2D01CAD8E8C5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1586-E34B-4640-B9F3-13FBBD71EEFA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77BB4-D879-4F67-A4BA-AA62BFCE2C65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C38A-F9AD-437A-8B63-37B1FE2FF661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BB978-63C0-44C7-8F4A-456F3E61E287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FF8D-BB4D-4DEB-BD4E-86A145CA518E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FD7F-5201-4CA8-B367-81D5ED8DC378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7839-6F4F-4737-ABC4-F1AF944D25BE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1DC2-7AA3-46B2-9448-DEF57BE3FBC0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156FF-753F-4100-9E74-9F60B0964A0D}" type="datetime1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2.%20&#1042;&#1072;&#1089;&#1080;&#1083;&#1100;&#1077;&#1074;&#1072;%20&#1042;.&#1053;\&#1059;&#1088;&#1086;&#1082;&#1080;\1-9%20&#1082;&#1083;&#1072;&#1089;&#1089;\1%20&#1082;&#1083;&#1072;&#1089;&#1089;\7.%20&#1040;&#1079;&#1073;&#1091;&#1082;&#1072;,%20&#1072;&#1079;&#1073;&#1091;&#1082;&#1072;%20&#1082;&#1072;&#1078;&#1076;&#1086;&#1084;&#1091;%20&#1085;&#1091;&#1078;&#1085;&#1072;\&#1040;&#1079;&#1073;&#1091;&#1082;&#1072;%202%20(+)%20(%20&#1045;.&#1057;&#1080;&#1085;&#1077;&#1083;&#1100;&#1085;&#1080;&#1082;&#1086;&#1074;).mp3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3529" y="764704"/>
            <a:ext cx="8846717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АЗБУКА</a:t>
            </a:r>
          </a:p>
          <a:p>
            <a:pPr algn="ctr"/>
            <a:r>
              <a:rPr lang="ru-RU" sz="80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АЗБУКА</a:t>
            </a:r>
          </a:p>
          <a:p>
            <a:pPr algn="ctr"/>
            <a:r>
              <a:rPr lang="ru-RU" sz="8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КАЖДОМУ  НУЖНА</a:t>
            </a:r>
            <a:endParaRPr lang="ru-RU" sz="8000" b="1" cap="all" spc="0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FF33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836712"/>
            <a:ext cx="51506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«АЗБУКА»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А.ОСТРОВСКОГО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861048"/>
            <a:ext cx="8519127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ОБРАТИТЕ ВНИМАНИЕ НА МЕЛОДИЮ</a:t>
            </a:r>
          </a:p>
          <a:p>
            <a:pPr algn="ctr"/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(1 И 2 ФРАЗЫ ОДИНАКОВЫЕ)</a:t>
            </a:r>
          </a:p>
          <a:p>
            <a:endParaRPr lang="ru-RU" dirty="0" smtClean="0">
              <a:ln>
                <a:solidFill>
                  <a:schemeClr val="bg1"/>
                </a:solidFill>
              </a:ln>
            </a:endParaRPr>
          </a:p>
          <a:p>
            <a:endParaRPr lang="ru-RU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  <p:pic>
        <p:nvPicPr>
          <p:cNvPr id="7" name="Азбука 2 (+) ( Е.Синельнико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260648"/>
            <a:ext cx="808856" cy="808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13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5076056" y="3645024"/>
            <a:ext cx="4067944" cy="3212976"/>
          </a:xfrm>
          <a:prstGeom prst="ellipse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ГАВАНЬ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«МУЗЫКАЛЬНАЯ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АЗБУКА»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612" y="476672"/>
            <a:ext cx="6821034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САМАЯ ЗАГАДОЧНАЯ ГАВАНЬ</a:t>
            </a:r>
          </a:p>
          <a:p>
            <a:pPr algn="ctr"/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КТО ЗДЕСЬ ЖИВЁТ?</a:t>
            </a:r>
          </a:p>
          <a:p>
            <a:pPr algn="ctr"/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  <a:p>
            <a:pPr algn="ctr"/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(НОТЫ. СКРИПИЧНЫЙ КЛЮЧ.)</a:t>
            </a:r>
          </a:p>
          <a:p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  <a:p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80528" y="0"/>
            <a:ext cx="6300192" cy="690810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6073604" y="908720"/>
            <a:ext cx="298838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КИРИЛЛ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МЕФОДИЙ</a:t>
            </a:r>
          </a:p>
          <a:p>
            <a:pPr algn="ctr"/>
            <a:endParaRPr lang="ru-RU" sz="3600" b="1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СОЗДАЛИ 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ПЕРВУЮ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СЛАВЯНСКУЮ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АЗБУКУ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1000 ЛЕТ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НАЗАД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228184" cy="69132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5624126" y="980728"/>
            <a:ext cx="351987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ПЕРВЫЙ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СЛАВЯНСКИЙ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АЛФАВИТ</a:t>
            </a:r>
            <a:endParaRPr lang="ru-RU" sz="4400" b="1" dirty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Овал 3"/>
          <p:cNvSpPr/>
          <p:nvPr/>
        </p:nvSpPr>
        <p:spPr>
          <a:xfrm>
            <a:off x="0" y="188640"/>
            <a:ext cx="3563888" cy="3096344"/>
          </a:xfrm>
          <a:prstGeom prst="ellipse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ГАВАНЬ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«ШКОЛЬНАЯ»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860032" y="3645024"/>
            <a:ext cx="4139952" cy="3212976"/>
          </a:xfrm>
          <a:prstGeom prst="ellipse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ГАВАНЬ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«МУЗЫКАЛЬНАЯ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АЗБУКА»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580112" y="0"/>
            <a:ext cx="3563888" cy="3212976"/>
          </a:xfrm>
          <a:prstGeom prst="ellipse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ГАВАНЬ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«БУКВЕННАЯ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АЗБУКА»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76672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МУЗЫКА В ШКОЛЕ – ЭТО…</a:t>
            </a:r>
          </a:p>
          <a:p>
            <a:pPr algn="ctr"/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>
              <a:buFontTx/>
              <a:buChar char="-"/>
            </a:pP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5400" b="1" cap="none" spc="0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УРОКИ</a:t>
            </a:r>
          </a:p>
          <a:p>
            <a:pPr algn="ctr">
              <a:buFontTx/>
              <a:buChar char="-"/>
            </a:pPr>
            <a:r>
              <a:rPr lang="ru-RU" sz="5400" b="1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ПЕРЕМЕНКИ</a:t>
            </a:r>
          </a:p>
          <a:p>
            <a:pPr algn="ctr">
              <a:buFontTx/>
              <a:buChar char="-"/>
            </a:pPr>
            <a:r>
              <a:rPr lang="ru-RU" sz="5400" b="1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ПЕСЕНКИ</a:t>
            </a:r>
          </a:p>
          <a:p>
            <a:pPr algn="ctr">
              <a:buFontTx/>
              <a:buChar char="-"/>
            </a:pPr>
            <a:r>
              <a:rPr lang="ru-RU" sz="5400" b="1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ИГРЫ</a:t>
            </a:r>
          </a:p>
          <a:p>
            <a:pPr algn="ctr">
              <a:buFontTx/>
              <a:buChar char="-"/>
            </a:pPr>
            <a:r>
              <a:rPr lang="ru-RU" sz="5400" b="1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ХОРОВОДЫ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852329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33CC"/>
                </a:solidFill>
              </a:rPr>
              <a:t>  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- ЧТОБЫ ЗАПИСАТЬ МЫСЛЬ, 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  НУЖНЫ БУКВЫ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- ЧТОБЫ ЗАПИСАТЬ 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  МАТЕМАТИЧЕСКИЕ МЫСЛИ,  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  НУЖНЫ ЦИФРЫ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- ЧТОБЫ ЗАПИСАТЬ 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 МУЗЫКАЛЬНЫЕ МЫСЛИ, </a:t>
            </a:r>
          </a:p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 НУЖНЫ НОТЫ</a:t>
            </a:r>
            <a:endParaRPr lang="ru-RU" sz="4800" b="1" dirty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295053">
            <a:off x="1178976" y="1167516"/>
            <a:ext cx="784887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ПЕСНЯ  О  ШКОЛЕ</a:t>
            </a:r>
            <a:endParaRPr lang="ru-RU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3761656"/>
            <a:ext cx="3563888" cy="3096344"/>
          </a:xfrm>
          <a:prstGeom prst="ellipse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ГАВАНЬ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«ШКОЛЬНАЯ»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5580112" y="0"/>
            <a:ext cx="3563888" cy="3212976"/>
          </a:xfrm>
          <a:prstGeom prst="ellipse">
            <a:avLst/>
          </a:prstGeom>
          <a:solidFill>
            <a:srgbClr val="00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ГАВАНЬ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«БУКВЕННАЯ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АЗБУКА»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4" y="908720"/>
            <a:ext cx="914051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- КТО ЖИВЁТ </a:t>
            </a:r>
          </a:p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  В ЭТОЙ ГАВАНИ?</a:t>
            </a:r>
          </a:p>
          <a:p>
            <a:r>
              <a:rPr lang="ru-RU" sz="40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        (БУКВЫ)</a:t>
            </a:r>
          </a:p>
          <a:p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- КАК НАЗЫВАЮТ БУКВЕННУЮ СЕМЬЮ?</a:t>
            </a:r>
          </a:p>
          <a:p>
            <a:pPr algn="ctr"/>
            <a:r>
              <a:rPr lang="ru-RU" sz="40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(АЗБУКА)</a:t>
            </a:r>
          </a:p>
          <a:p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- СКОЛЬКО БУКВ В НЕЙ ЖИВЁТ?</a:t>
            </a:r>
          </a:p>
          <a:p>
            <a:pPr algn="ctr"/>
            <a:r>
              <a:rPr lang="ru-RU" sz="40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(33)</a:t>
            </a:r>
            <a:endParaRPr lang="ru-RU" sz="4000" b="1" i="1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76672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КАК СДЕЛАТЬ БУКВЕННУЮ АЗБУКУ</a:t>
            </a:r>
          </a:p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33CC"/>
                </a:solidFill>
              </a:rPr>
              <a:t> МУЗЫКАЛЬНОЙ?</a:t>
            </a:r>
            <a:endParaRPr lang="ru-RU" sz="4000" b="1" dirty="0">
              <a:ln>
                <a:solidFill>
                  <a:srgbClr val="C00000"/>
                </a:solidFill>
              </a:ln>
              <a:solidFill>
                <a:srgbClr val="FF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492896"/>
            <a:ext cx="807099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УСЛЫШАТЬ МЕЛОДИЮ 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 СПЕТЬ ЕЁ С НАЗВАНИЕМ БУКВ,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 КОТОРЫЕ ЕСТЬ В АЗБУКЕ</a:t>
            </a:r>
          </a:p>
          <a:p>
            <a:pPr algn="ctr"/>
            <a:endParaRPr lang="ru-RU" sz="4400" b="1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  <a:p>
            <a:pPr algn="ctr"/>
            <a:r>
              <a:rPr lang="ru-RU" sz="4400" b="1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(КАК ДВИЖЕТСЯ МЕЛОДИЯ?)</a:t>
            </a:r>
            <a:endParaRPr lang="ru-RU" sz="4400" b="1" i="1" dirty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Васильева В.Н. СОШ № 34 Набережные Челны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270</Words>
  <Application>Microsoft Office PowerPoint</Application>
  <PresentationFormat>Экран (4:3)</PresentationFormat>
  <Paragraphs>84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2010-11-27T20:50:33Z</dcterms:created>
  <dcterms:modified xsi:type="dcterms:W3CDTF">2012-10-20T16:01:11Z</dcterms:modified>
</cp:coreProperties>
</file>