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83" r:id="rId2"/>
    <p:sldId id="290" r:id="rId3"/>
    <p:sldId id="259" r:id="rId4"/>
    <p:sldId id="260" r:id="rId5"/>
    <p:sldId id="292" r:id="rId6"/>
    <p:sldId id="294" r:id="rId7"/>
    <p:sldId id="293" r:id="rId8"/>
    <p:sldId id="295" r:id="rId9"/>
    <p:sldId id="296" r:id="rId10"/>
    <p:sldId id="280" r:id="rId11"/>
    <p:sldId id="282" r:id="rId12"/>
    <p:sldId id="297" r:id="rId13"/>
    <p:sldId id="281" r:id="rId14"/>
    <p:sldId id="299" r:id="rId15"/>
    <p:sldId id="298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>
        <p:scale>
          <a:sx n="55" d="100"/>
          <a:sy n="55" d="100"/>
        </p:scale>
        <p:origin x="-1536" y="-11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79CF0A76-7304-4346-B3D8-7AEDE7627AD5}" type="datetimeFigureOut">
              <a:rPr lang="ru-RU"/>
              <a:pPr>
                <a:defRPr/>
              </a:pPr>
              <a:t>29.05.2024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EA907F65-5D98-4054-AC0E-A83B297B35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714439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3174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00801788-A4C5-4D80-BB06-B4569A8C25DC}" type="slidenum">
              <a:rPr lang="ru-RU" smtClean="0"/>
              <a:pPr>
                <a:defRPr/>
              </a:pPr>
              <a:t>1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3277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94F62CEE-D32E-4861-9B09-F184B218C910}" type="slidenum">
              <a:rPr lang="ru-RU" smtClean="0"/>
              <a:pPr>
                <a:defRPr/>
              </a:pPr>
              <a:t>2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3482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8FDCCCB7-5B16-4007-B1AF-62DFCDF26C1F}" type="slidenum">
              <a:rPr lang="ru-RU" smtClean="0"/>
              <a:pPr>
                <a:defRPr/>
              </a:pPr>
              <a:t>3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3584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AC990FA0-A9EA-43E7-A8BE-4A61871D9A96}" type="slidenum">
              <a:rPr lang="ru-RU" smtClean="0"/>
              <a:pPr>
                <a:defRPr/>
              </a:pPr>
              <a:t>4</a:t>
            </a:fld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4403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C1BE8DDA-53A9-4244-849B-2E9A6DFA825D}" type="slidenum">
              <a:rPr lang="ru-RU" smtClean="0"/>
              <a:pPr>
                <a:defRPr/>
              </a:pPr>
              <a:t>10</a:t>
            </a:fld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4506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56FAB4D8-43C2-4112-AA8E-30F1CB156CB4}" type="slidenum">
              <a:rPr lang="ru-RU" smtClean="0"/>
              <a:pPr>
                <a:defRPr/>
              </a:pPr>
              <a:t>11</a:t>
            </a:fld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4608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8074C0B8-0749-4E6C-8341-424858DFF985}" type="slidenum">
              <a:rPr lang="ru-RU" smtClean="0"/>
              <a:pPr>
                <a:defRPr/>
              </a:pPr>
              <a:t>13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ltGray">
          <a:xfrm>
            <a:off x="0" y="0"/>
            <a:ext cx="9145588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ShockwaveFlash1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10200"/>
            <a:ext cx="14478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3810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1C3AB4-A92E-49D0-8AB4-CD7D671754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597949"/>
      </p:ext>
    </p:extLst>
  </p:cSld>
  <p:clrMapOvr>
    <a:masterClrMapping/>
  </p:clrMapOvr>
  <p:transition spd="slow">
    <p:pull dir="l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62D422-9799-424B-933A-AA110B1F8A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582162"/>
      </p:ext>
    </p:extLst>
  </p:cSld>
  <p:clrMapOvr>
    <a:masterClrMapping/>
  </p:clrMapOvr>
  <p:transition spd="slow">
    <p:pull dir="l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838200"/>
            <a:ext cx="2057400" cy="52879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838200"/>
            <a:ext cx="6019800" cy="52879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99E16E-900E-4379-BF07-9F79C97C7F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951838"/>
      </p:ext>
    </p:extLst>
  </p:cSld>
  <p:clrMapOvr>
    <a:masterClrMapping/>
  </p:clrMapOvr>
  <p:transition spd="slow">
    <p:pull dir="l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7" descr="original_4_b"/>
          <p:cNvPicPr>
            <a:picLocks noChangeAspect="1" noChangeArrowheads="1" noCrop="1"/>
          </p:cNvPicPr>
          <p:nvPr userDrawn="1"/>
        </p:nvPicPr>
        <p:blipFill>
          <a:blip r:embed="rId2" cstate="email">
            <a:clrChange>
              <a:clrFrom>
                <a:srgbClr val="020202"/>
              </a:clrFrom>
              <a:clrTo>
                <a:srgbClr val="020202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91400" y="5410200"/>
            <a:ext cx="1447800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AFBF30-1F52-45B6-866B-704B05B799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863130"/>
      </p:ext>
    </p:extLst>
  </p:cSld>
  <p:clrMapOvr>
    <a:masterClrMapping/>
  </p:clrMapOvr>
  <p:transition spd="slow">
    <p:pull dir="l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7" descr="original_4_b"/>
          <p:cNvPicPr>
            <a:picLocks noChangeAspect="1" noChangeArrowheads="1" noCrop="1"/>
          </p:cNvPicPr>
          <p:nvPr userDrawn="1"/>
        </p:nvPicPr>
        <p:blipFill>
          <a:blip r:embed="rId2" cstate="email">
            <a:clrChange>
              <a:clrFrom>
                <a:srgbClr val="020202"/>
              </a:clrFrom>
              <a:clrTo>
                <a:srgbClr val="020202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91400" y="5410200"/>
            <a:ext cx="1447800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15C9A2-91CF-473A-A89D-9FB8EAEB5E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385955"/>
      </p:ext>
    </p:extLst>
  </p:cSld>
  <p:clrMapOvr>
    <a:masterClrMapping/>
  </p:clrMapOvr>
  <p:transition spd="slow">
    <p:pull dir="l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7" descr="original_4_b"/>
          <p:cNvPicPr>
            <a:picLocks noChangeAspect="1" noChangeArrowheads="1" noCrop="1"/>
          </p:cNvPicPr>
          <p:nvPr userDrawn="1"/>
        </p:nvPicPr>
        <p:blipFill>
          <a:blip r:embed="rId2">
            <a:clrChange>
              <a:clrFrom>
                <a:srgbClr val="020202"/>
              </a:clrFrom>
              <a:clrTo>
                <a:srgbClr val="020202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5410200"/>
            <a:ext cx="1447800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057400"/>
            <a:ext cx="3886200" cy="4068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057400"/>
            <a:ext cx="3886200" cy="4068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423481-8F9D-412A-A51B-B632E088C1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645256"/>
      </p:ext>
    </p:extLst>
  </p:cSld>
  <p:clrMapOvr>
    <a:masterClrMapping/>
  </p:clrMapOvr>
  <p:transition spd="slow">
    <p:pull dir="l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7" descr="original_4_b"/>
          <p:cNvPicPr>
            <a:picLocks noChangeAspect="1" noChangeArrowheads="1" noCrop="1"/>
          </p:cNvPicPr>
          <p:nvPr userDrawn="1"/>
        </p:nvPicPr>
        <p:blipFill>
          <a:blip r:embed="rId2">
            <a:clrChange>
              <a:clrFrom>
                <a:srgbClr val="020202"/>
              </a:clrFrom>
              <a:clrTo>
                <a:srgbClr val="020202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5410200"/>
            <a:ext cx="1447800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5F12D0-26FD-4789-B771-D1A662EBAC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019047"/>
      </p:ext>
    </p:extLst>
  </p:cSld>
  <p:clrMapOvr>
    <a:masterClrMapping/>
  </p:clrMapOvr>
  <p:transition spd="slow">
    <p:pull dir="l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7" descr="original_4_b"/>
          <p:cNvPicPr>
            <a:picLocks noChangeAspect="1" noChangeArrowheads="1" noCrop="1"/>
          </p:cNvPicPr>
          <p:nvPr userDrawn="1"/>
        </p:nvPicPr>
        <p:blipFill>
          <a:blip r:embed="rId2" cstate="email">
            <a:clrChange>
              <a:clrFrom>
                <a:srgbClr val="020202"/>
              </a:clrFrom>
              <a:clrTo>
                <a:srgbClr val="020202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91400" y="5410200"/>
            <a:ext cx="1447800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1110D4-D3EF-484C-A618-0A4391DC27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214165"/>
      </p:ext>
    </p:extLst>
  </p:cSld>
  <p:clrMapOvr>
    <a:masterClrMapping/>
  </p:clrMapOvr>
  <p:transition spd="slow">
    <p:pull dir="l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7" descr="original_4_b"/>
          <p:cNvPicPr>
            <a:picLocks noChangeAspect="1" noChangeArrowheads="1" noCrop="1"/>
          </p:cNvPicPr>
          <p:nvPr userDrawn="1"/>
        </p:nvPicPr>
        <p:blipFill>
          <a:blip r:embed="rId2" cstate="email">
            <a:clrChange>
              <a:clrFrom>
                <a:srgbClr val="020202"/>
              </a:clrFrom>
              <a:clrTo>
                <a:srgbClr val="020202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91400" y="5410200"/>
            <a:ext cx="1447800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103EA6-16F7-4BE0-A844-0ECA5B1882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707872"/>
      </p:ext>
    </p:extLst>
  </p:cSld>
  <p:clrMapOvr>
    <a:masterClrMapping/>
  </p:clrMapOvr>
  <p:transition spd="slow">
    <p:pull dir="l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5C36AB-AA78-40E2-A75A-96CA8E077C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5223438"/>
      </p:ext>
    </p:extLst>
  </p:cSld>
  <p:clrMapOvr>
    <a:masterClrMapping/>
  </p:clrMapOvr>
  <p:transition spd="slow">
    <p:pull dir="l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Bitmap_125.bmp"/>
          <p:cNvPicPr>
            <a:picLocks noChangeAspect="1"/>
          </p:cNvPicPr>
          <p:nvPr userDrawn="1"/>
        </p:nvPicPr>
        <p:blipFill>
          <a:blip r:embed="rId2" cstate="email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66800" y="1399223"/>
            <a:ext cx="6995160" cy="393477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6" name="Picture 37" descr="original_4_b"/>
          <p:cNvPicPr>
            <a:picLocks noChangeAspect="1" noChangeArrowheads="1" noCrop="1"/>
          </p:cNvPicPr>
          <p:nvPr userDrawn="1"/>
        </p:nvPicPr>
        <p:blipFill>
          <a:blip r:embed="rId3">
            <a:clrChange>
              <a:clrFrom>
                <a:srgbClr val="020202"/>
              </a:clrFrom>
              <a:clrTo>
                <a:srgbClr val="020202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5410200"/>
            <a:ext cx="1447800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728662"/>
            <a:ext cx="7010400" cy="566738"/>
          </a:xfrm>
        </p:spPr>
        <p:txBody>
          <a:bodyPr anchor="b"/>
          <a:lstStyle>
            <a:lvl1pPr algn="l">
              <a:defRPr sz="3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4435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43000" y="1447800"/>
            <a:ext cx="6858000" cy="3810000"/>
          </a:xfrm>
        </p:spPr>
        <p:txBody>
          <a:bodyPr/>
          <a:lstStyle>
            <a:lvl1pPr marL="0" indent="0">
              <a:buNone/>
              <a:defRPr sz="32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84F621-C2D1-4F22-851E-B281659544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77953"/>
      </p:ext>
    </p:extLst>
  </p:cSld>
  <p:clrMapOvr>
    <a:masterClrMapping/>
  </p:clrMapOvr>
  <p:transition spd="slow">
    <p:pull dir="l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ltGray">
          <a:xfrm>
            <a:off x="0" y="0"/>
            <a:ext cx="9145588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8382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2057400"/>
            <a:ext cx="7924800" cy="406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794F907-5DBE-40C3-B6A9-487DBEAEAA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44" r:id="rId8"/>
    <p:sldLayoutId id="2147483754" r:id="rId9"/>
    <p:sldLayoutId id="2147483745" r:id="rId10"/>
    <p:sldLayoutId id="2147483746" r:id="rId11"/>
  </p:sldLayoutIdLst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27" grpId="0" build="p">
        <p:tmplLst>
          <p:tmpl lvl="1">
            <p:tnLst>
              <p:par>
                <p:cTn presetID="56" presetClass="entr" presetSubtype="0" fill="hold" nodeType="click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by="(-#ppt_w*2)" calcmode="lin" valueType="num">
                      <p:cBhvr rctx="PPT">
                        <p:cTn dur="500" autoRev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</p:anim>
                    <p:anim by="(#ppt_w*0.50)" calcmode="lin" valueType="num">
                      <p:cBhvr>
                        <p:cTn dur="500" decel="50000" autoRev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</p:anim>
                    <p:anim from="(-#ppt_h/2)" to="(#ppt_y)" calcmode="lin" valueType="num">
                      <p:cBhvr>
                        <p:cTn dur="1000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</p:anim>
                    <p:animRot by="21600000">
                      <p:cBhvr>
                        <p:cTn dur="1000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r</p:attrName>
                        </p:attrNameLst>
                      </p:cBhvr>
                    </p:animRot>
                  </p:childTnLst>
                </p:cTn>
              </p:par>
            </p:tnLst>
          </p:tmpl>
          <p:tmpl lvl="2">
            <p:tnLst>
              <p:par>
                <p:cTn presetID="56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by="(-#ppt_w*2)" calcmode="lin" valueType="num">
                      <p:cBhvr rctx="PPT">
                        <p:cTn dur="500" autoRev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</p:anim>
                    <p:anim by="(#ppt_w*0.50)" calcmode="lin" valueType="num">
                      <p:cBhvr>
                        <p:cTn dur="500" decel="50000" autoRev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</p:anim>
                    <p:anim from="(-#ppt_h/2)" to="(#ppt_y)" calcmode="lin" valueType="num">
                      <p:cBhvr>
                        <p:cTn dur="1000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</p:anim>
                    <p:animRot by="21600000">
                      <p:cBhvr>
                        <p:cTn dur="1000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r</p:attrName>
                        </p:attrNameLst>
                      </p:cBhvr>
                    </p:animRot>
                  </p:childTnLst>
                </p:cTn>
              </p:par>
            </p:tnLst>
          </p:tmpl>
          <p:tmpl lvl="3">
            <p:tnLst>
              <p:par>
                <p:cTn presetID="56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by="(-#ppt_w*2)" calcmode="lin" valueType="num">
                      <p:cBhvr rctx="PPT">
                        <p:cTn dur="500" autoRev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</p:anim>
                    <p:anim by="(#ppt_w*0.50)" calcmode="lin" valueType="num">
                      <p:cBhvr>
                        <p:cTn dur="500" decel="50000" autoRev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</p:anim>
                    <p:anim from="(-#ppt_h/2)" to="(#ppt_y)" calcmode="lin" valueType="num">
                      <p:cBhvr>
                        <p:cTn dur="1000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</p:anim>
                    <p:animRot by="21600000">
                      <p:cBhvr>
                        <p:cTn dur="1000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r</p:attrName>
                        </p:attrNameLst>
                      </p:cBhvr>
                    </p:animRot>
                  </p:childTnLst>
                </p:cTn>
              </p:par>
            </p:tnLst>
          </p:tmpl>
          <p:tmpl lvl="4">
            <p:tnLst>
              <p:par>
                <p:cTn presetID="56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by="(-#ppt_w*2)" calcmode="lin" valueType="num">
                      <p:cBhvr rctx="PPT">
                        <p:cTn dur="500" autoRev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</p:anim>
                    <p:anim by="(#ppt_w*0.50)" calcmode="lin" valueType="num">
                      <p:cBhvr>
                        <p:cTn dur="500" decel="50000" autoRev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</p:anim>
                    <p:anim from="(-#ppt_h/2)" to="(#ppt_y)" calcmode="lin" valueType="num">
                      <p:cBhvr>
                        <p:cTn dur="1000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</p:anim>
                    <p:animRot by="21600000">
                      <p:cBhvr>
                        <p:cTn dur="1000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r</p:attrName>
                        </p:attrNameLst>
                      </p:cBhvr>
                    </p:animRot>
                  </p:childTnLst>
                </p:cTn>
              </p:par>
            </p:tnLst>
          </p:tmpl>
          <p:tmpl lvl="5">
            <p:tnLst>
              <p:par>
                <p:cTn presetID="56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by="(-#ppt_w*2)" calcmode="lin" valueType="num">
                      <p:cBhvr rctx="PPT">
                        <p:cTn dur="500" autoRev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</p:anim>
                    <p:anim by="(#ppt_w*0.50)" calcmode="lin" valueType="num">
                      <p:cBhvr>
                        <p:cTn dur="500" decel="50000" autoRev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</p:anim>
                    <p:anim from="(-#ppt_h/2)" to="(#ppt_y)" calcmode="lin" valueType="num">
                      <p:cBhvr>
                        <p:cTn dur="1000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</p:anim>
                    <p:animRot by="21600000">
                      <p:cBhvr>
                        <p:cTn dur="1000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r</p:attrName>
                        </p:attrNameLst>
                      </p:cBhvr>
                    </p:animRot>
                  </p:childTnLst>
                </p:cTn>
              </p:par>
            </p:tnLst>
          </p:tmpl>
        </p:tmplLst>
      </p:bldP>
    </p:bld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&#1055;&#1088;&#1086;&#1080;&#1083;&#1086;&#1078;&#1077;&#1085;&#1080;&#1077;%203.mp4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&#1055;&#1088;&#1080;&#1083;&#1086;&#1078;&#1077;&#1085;&#1080;&#1077;%204.mp4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&#1055;&#1088;&#1080;&#1083;&#1086;&#1078;&#1077;&#1085;&#1080;&#1077;%205.mp3" TargetMode="Externa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&#1055;&#1088;&#1080;&#1083;&#1086;&#1078;&#1077;&#1085;&#1080;&#1077;%206.mp3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hyperlink" Target="&#1055;&#1088;&#1080;&#1083;&#1086;&#1078;&#1077;&#1085;&#1080;&#1077;%201.mp3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&#1069;&#1076;&#1091;&#1072;&#1088;&#1076;%20&#1040;&#1088;&#1090;&#1077;&#1084;&#1100;&#1077;&#1074;%20&#8212;%20&#1055;&#1103;&#1090;&#1100;%20&#1090;&#1072;&#1085;&#1094;&#1077;&#1074;%20-%20&#1043;&#1072;&#1083;&#1100;&#1103;&#1088;&#1076;&#1072;%20(www.mixmuz.ru).mp3" TargetMode="External"/><Relationship Id="rId2" Type="http://schemas.openxmlformats.org/officeDocument/2006/relationships/hyperlink" Target="&#1055;&#1088;&#1080;&#1083;&#1086;&#1078;&#1077;&#1085;&#1080;&#1077;%202.mp3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маски.jpg"/>
          <p:cNvPicPr>
            <a:picLocks noChangeAspect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714875"/>
            <a:ext cx="9144000" cy="185737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4800" dirty="0" smtClean="0">
                <a:solidFill>
                  <a:srgbClr val="C00000"/>
                </a:solidFill>
                <a:latin typeface="Century Schoolbook" pitchFamily="18" charset="0"/>
              </a:rPr>
              <a:t>ВЕСЬ МИР – СЦЕНА,</a:t>
            </a:r>
            <a:br>
              <a:rPr lang="ru-RU" sz="4800" dirty="0" smtClean="0">
                <a:solidFill>
                  <a:srgbClr val="C00000"/>
                </a:solidFill>
                <a:latin typeface="Century Schoolbook" pitchFamily="18" charset="0"/>
              </a:rPr>
            </a:br>
            <a:r>
              <a:rPr lang="ru-RU" sz="4800" dirty="0" smtClean="0">
                <a:solidFill>
                  <a:srgbClr val="C00000"/>
                </a:solidFill>
                <a:latin typeface="Century Schoolbook" pitchFamily="18" charset="0"/>
              </a:rPr>
              <a:t>ВСЕ ЛЮДИ – АКТЁРЫ…</a:t>
            </a:r>
            <a:endParaRPr lang="ru-RU" sz="4800" dirty="0">
              <a:solidFill>
                <a:srgbClr val="C00000"/>
              </a:solidFill>
              <a:latin typeface="Century Schoolbook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571500"/>
            <a:ext cx="9144000" cy="4429125"/>
          </a:xfrm>
        </p:spPr>
        <p:txBody>
          <a:bodyPr/>
          <a:lstStyle/>
          <a:p>
            <a:pPr algn="ctr" eaLnBrk="1" hangingPunct="1">
              <a:defRPr/>
            </a:pPr>
            <a:endParaRPr lang="ru-RU" sz="4000" b="1" dirty="0" smtClean="0">
              <a:solidFill>
                <a:schemeClr val="bg1">
                  <a:lumMod val="50000"/>
                </a:schemeClr>
              </a:solidFill>
            </a:endParaRPr>
          </a:p>
          <a:p>
            <a:pPr algn="ctr" eaLnBrk="1" hangingPunct="1">
              <a:defRPr/>
            </a:pPr>
            <a:r>
              <a:rPr lang="ru-RU" sz="3600" b="1" i="1" dirty="0" smtClean="0">
                <a:solidFill>
                  <a:schemeClr val="bg1">
                    <a:lumMod val="50000"/>
                  </a:schemeClr>
                </a:solidFill>
              </a:rPr>
              <a:t>«Весь мир – театр.</a:t>
            </a:r>
            <a:br>
              <a:rPr lang="ru-RU" sz="3600" b="1" i="1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ru-RU" sz="3600" b="1" i="1" dirty="0" smtClean="0">
                <a:solidFill>
                  <a:schemeClr val="bg1">
                    <a:lumMod val="50000"/>
                  </a:schemeClr>
                </a:solidFill>
              </a:rPr>
              <a:t>В нем женщины, мужчины – все актеры.</a:t>
            </a:r>
            <a:br>
              <a:rPr lang="ru-RU" sz="3600" b="1" i="1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ru-RU" sz="3600" b="1" i="1" dirty="0" smtClean="0">
                <a:solidFill>
                  <a:schemeClr val="bg1">
                    <a:lumMod val="50000"/>
                  </a:schemeClr>
                </a:solidFill>
              </a:rPr>
              <a:t>У каждого есть выходы, уходы, и каждый</a:t>
            </a:r>
            <a:br>
              <a:rPr lang="ru-RU" sz="3600" b="1" i="1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ru-RU" sz="3600" b="1" i="1" dirty="0" smtClean="0">
                <a:solidFill>
                  <a:schemeClr val="bg1">
                    <a:lumMod val="50000"/>
                  </a:schemeClr>
                </a:solidFill>
              </a:rPr>
              <a:t>Не одну играет роль»</a:t>
            </a:r>
          </a:p>
          <a:p>
            <a:pPr algn="ctr" eaLnBrk="1" hangingPunct="1">
              <a:defRPr/>
            </a:pPr>
            <a:r>
              <a:rPr lang="ru-RU" sz="3600" b="1" i="1" dirty="0" smtClean="0">
                <a:solidFill>
                  <a:schemeClr val="bg1">
                    <a:lumMod val="50000"/>
                  </a:schemeClr>
                </a:solidFill>
              </a:rPr>
              <a:t>В.Шекспир</a:t>
            </a:r>
          </a:p>
          <a:p>
            <a:pPr algn="ctr" eaLnBrk="1" hangingPunct="1">
              <a:defRPr/>
            </a:pPr>
            <a:endParaRPr lang="ru-RU" sz="40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6AF968-DC33-42FC-900B-5DDF24580318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Рисунок 6" descr="18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571625"/>
          </a:xfrm>
        </p:spPr>
        <p:txBody>
          <a:bodyPr/>
          <a:lstStyle/>
          <a:p>
            <a:pPr eaLnBrk="1" hangingPunct="1"/>
            <a:r>
              <a:rPr lang="ru-RU" altLang="ru-RU" b="1" smtClean="0">
                <a:solidFill>
                  <a:srgbClr val="FFFF00"/>
                </a:solidFill>
                <a:latin typeface="Century" pitchFamily="18" charset="0"/>
              </a:rPr>
              <a:t>«Ромео и Джульетта»</a:t>
            </a:r>
          </a:p>
        </p:txBody>
      </p:sp>
      <p:pic>
        <p:nvPicPr>
          <p:cNvPr id="6" name="Содержимое 5" descr="cameo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2500298" y="1357298"/>
            <a:ext cx="4381776" cy="5292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0E13FF-2D2D-44E3-A08E-0F2436DD109A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5" name="Прямоугольник 4"/>
          <p:cNvSpPr/>
          <p:nvPr/>
        </p:nvSpPr>
        <p:spPr>
          <a:xfrm>
            <a:off x="992188" y="2967038"/>
            <a:ext cx="184150" cy="923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endParaRPr lang="ru-RU" sz="5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cs typeface="+mn-cs"/>
            </a:endParaRPr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09F1A8-4F67-4287-8526-86143FEBA439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pic>
        <p:nvPicPr>
          <p:cNvPr id="20483" name="Рисунок 3" descr="images (63)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Блок-схема: перфолента 4"/>
          <p:cNvSpPr/>
          <p:nvPr/>
        </p:nvSpPr>
        <p:spPr>
          <a:xfrm>
            <a:off x="214313" y="5286375"/>
            <a:ext cx="4000500" cy="1571625"/>
          </a:xfrm>
          <a:prstGeom prst="flowChartPunchedTap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5400" dirty="0"/>
              <a:t>VERONA</a:t>
            </a:r>
            <a:endParaRPr lang="ru-RU" sz="5400" dirty="0"/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3"/>
          <p:cNvSpPr>
            <a:spLocks noGrp="1"/>
          </p:cNvSpPr>
          <p:nvPr>
            <p:ph type="title"/>
          </p:nvPr>
        </p:nvSpPr>
        <p:spPr>
          <a:xfrm>
            <a:off x="928688" y="838200"/>
            <a:ext cx="7758112" cy="519113"/>
          </a:xfrm>
        </p:spPr>
        <p:txBody>
          <a:bodyPr/>
          <a:lstStyle/>
          <a:p>
            <a:pPr eaLnBrk="1" hangingPunct="1"/>
            <a:r>
              <a:rPr lang="ru-RU" altLang="ru-RU" smtClean="0">
                <a:hlinkClick r:id="rId2" action="ppaction://hlinkfile"/>
              </a:rPr>
              <a:t>Мюзикл «Ромео и Джульетта»</a:t>
            </a:r>
            <a:endParaRPr lang="ru-RU" altLang="ru-RU" smtClean="0"/>
          </a:p>
        </p:txBody>
      </p:sp>
      <p:sp>
        <p:nvSpPr>
          <p:cNvPr id="21507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2595F4-8EB7-4B4E-B900-D344F91BBEE5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pic>
        <p:nvPicPr>
          <p:cNvPr id="21509" name="Picture 2" descr="C:\Users\Master\Desktop\шекспир\573432_romeo_and_julie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8" y="1357313"/>
            <a:ext cx="8286750" cy="500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22531" name="Текст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22532" name="Содержимое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22533" name="Текст 8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22534" name="Содержимое 9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7CF193-03C0-46D4-97BA-16C40D2C26B7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pic>
        <p:nvPicPr>
          <p:cNvPr id="4" name="Рисунок 3" descr="27009946.jpg">
            <a:hlinkClick r:id="rId3" action="ppaction://hlinkfile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1472" y="642918"/>
            <a:ext cx="4143404" cy="3739930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22537" name="Picture 5" descr="C:\Users\Master\Desktop\шекспир\kinopoisk.ru-Romeo-_2B-Juliet-2304966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3375" y="3144838"/>
            <a:ext cx="4324350" cy="2894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904A6E-8119-4918-99D5-4D367E17D49D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pic>
        <p:nvPicPr>
          <p:cNvPr id="23556" name="Picture 2" descr="C:\Users\Master\Desktop\шекспир\сонеты.jpg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231775"/>
            <a:ext cx="8072437" cy="605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453091-E6DE-4CFF-9F31-DAD04256806C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pic>
        <p:nvPicPr>
          <p:cNvPr id="24580" name="Picture 2" descr="C:\Users\Master\Desktop\шекспир\SHekspir.jpg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B787DD-DF50-4F93-B0B0-896E1EA31C7E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pic>
        <p:nvPicPr>
          <p:cNvPr id="3" name="Рисунок 2" descr="портрет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00298" y="928670"/>
            <a:ext cx="4348414" cy="5508000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4" name="Овал 3"/>
          <p:cNvSpPr/>
          <p:nvPr/>
        </p:nvSpPr>
        <p:spPr>
          <a:xfrm>
            <a:off x="500034" y="4071942"/>
            <a:ext cx="2286016" cy="857256"/>
          </a:xfrm>
          <a:prstGeom prst="ellipse">
            <a:avLst/>
          </a:prstGeom>
          <a:effectLst>
            <a:outerShdw blurRad="40000" dist="23000" dir="5400000" rotWithShape="0">
              <a:srgbClr val="000000">
                <a:alpha val="35000"/>
              </a:srgbClr>
            </a:outerShdw>
            <a:softEdge rad="635000"/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dirty="0">
                <a:latin typeface="Cambria" pitchFamily="18" charset="0"/>
                <a:hlinkClick r:id="rId4" action="ppaction://hlinkfile"/>
              </a:rPr>
              <a:t>1564</a:t>
            </a:r>
            <a:endParaRPr lang="ru-RU" sz="4400" dirty="0">
              <a:latin typeface="Cambria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6572264" y="4143380"/>
            <a:ext cx="2071702" cy="714380"/>
          </a:xfrm>
          <a:prstGeom prst="ellipse">
            <a:avLst/>
          </a:prstGeom>
          <a:effectLst>
            <a:outerShdw blurRad="40000" dist="23000" dir="5400000" rotWithShape="0">
              <a:srgbClr val="000000">
                <a:alpha val="35000"/>
              </a:srgbClr>
            </a:outerShdw>
            <a:softEdge rad="635000"/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dirty="0">
                <a:latin typeface="Cambria" pitchFamily="18" charset="0"/>
              </a:rPr>
              <a:t>1616</a:t>
            </a:r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457200" y="285750"/>
            <a:ext cx="8229600" cy="6072188"/>
          </a:xfrm>
        </p:spPr>
        <p:txBody>
          <a:bodyPr/>
          <a:lstStyle/>
          <a:p>
            <a:pPr eaLnBrk="1" hangingPunct="1"/>
            <a:r>
              <a:rPr lang="ru-RU" altLang="ru-RU" sz="5400" b="1" smtClean="0">
                <a:latin typeface="Monotype Corsiva" pitchFamily="66" charset="0"/>
              </a:rPr>
              <a:t/>
            </a:r>
            <a:br>
              <a:rPr lang="ru-RU" altLang="ru-RU" sz="5400" b="1" smtClean="0">
                <a:latin typeface="Monotype Corsiva" pitchFamily="66" charset="0"/>
              </a:rPr>
            </a:br>
            <a:r>
              <a:rPr lang="ru-RU" altLang="ru-RU" sz="5400" b="1" smtClean="0">
                <a:latin typeface="Monotype Corsiva" pitchFamily="66" charset="0"/>
              </a:rPr>
              <a:t>«Моя честь — это моя жизнь; обе растут из одного корня. Отнимите у меня честь — и моей жизни придет конец »</a:t>
            </a:r>
            <a:br>
              <a:rPr lang="ru-RU" altLang="ru-RU" sz="5400" b="1" smtClean="0">
                <a:latin typeface="Monotype Corsiva" pitchFamily="66" charset="0"/>
              </a:rPr>
            </a:br>
            <a:r>
              <a:rPr lang="ru-RU" altLang="ru-RU" sz="5400" b="1" smtClean="0">
                <a:latin typeface="Monotype Corsiva" pitchFamily="66" charset="0"/>
              </a:rPr>
              <a:t>                                   В.Шекспир</a:t>
            </a:r>
            <a:r>
              <a:rPr lang="ru-RU" altLang="ru-RU" sz="5400" b="1" smtClean="0"/>
              <a:t/>
            </a:r>
            <a:br>
              <a:rPr lang="ru-RU" altLang="ru-RU" sz="5400" b="1" smtClean="0"/>
            </a:br>
            <a:endParaRPr lang="ru-RU" altLang="ru-RU" sz="5400" b="1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32F49A-0E65-415F-9CF4-E9F10E50DF3A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12292" name="Содержимое 8"/>
          <p:cNvSpPr>
            <a:spLocks noGrp="1"/>
          </p:cNvSpPr>
          <p:nvPr>
            <p:ph idx="1"/>
          </p:nvPr>
        </p:nvSpPr>
        <p:spPr>
          <a:xfrm>
            <a:off x="609600" y="2057400"/>
            <a:ext cx="7924800" cy="585788"/>
          </a:xfrm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0" y="3786188"/>
            <a:ext cx="9144000" cy="3071812"/>
          </a:xfrm>
        </p:spPr>
        <p:txBody>
          <a:bodyPr/>
          <a:lstStyle/>
          <a:p>
            <a:pPr eaLnBrk="1" hangingPunct="1"/>
            <a:endParaRPr lang="ru-RU" altLang="ru-RU" b="1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E113D9-2D93-4E12-BCA9-6765472F75FF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13316" name="Picture 5" descr="C:\Users\Master\Desktop\шекспир\slide-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50" y="642938"/>
            <a:ext cx="85725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33111C-4BA9-454B-A9D7-369CF4608502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14340" name="Picture 2" descr="C:\Users\Master\Desktop\шекспир\0025-025-Pamjatnik-SHekspiru-v-Stratford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9ED926-757C-40A3-9E55-547269BE3034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15364" name="Picture 3" descr="C:\Users\Master\Desktop\шекспир\Globe_Theatre_ExpatExplore_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04C1E3-07EA-4653-817E-F0B580D2DE30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16388" name="Picture 2" descr="C:\Users\Master\Desktop\шекспир\0_2115b6_316d2e66_XX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5353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5400" smtClean="0"/>
              <a:t>Наследие Шекспира</a:t>
            </a:r>
          </a:p>
        </p:txBody>
      </p:sp>
      <p:sp>
        <p:nvSpPr>
          <p:cNvPr id="17411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altLang="ru-RU" sz="5400" smtClean="0"/>
              <a:t>2 поэмы</a:t>
            </a:r>
          </a:p>
          <a:p>
            <a:pPr eaLnBrk="1" hangingPunct="1"/>
            <a:r>
              <a:rPr lang="ru-RU" altLang="ru-RU" sz="5400" smtClean="0"/>
              <a:t>37 пьес</a:t>
            </a:r>
          </a:p>
          <a:p>
            <a:pPr eaLnBrk="1" hangingPunct="1"/>
            <a:r>
              <a:rPr lang="ru-RU" altLang="ru-RU" sz="5400" smtClean="0"/>
              <a:t>154 сонета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4AA9CB-F3D7-453D-B86F-2044D789DBBD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>
                <a:hlinkClick r:id="rId2" action="ppaction://hlinkfile"/>
              </a:rPr>
              <a:t>«</a:t>
            </a:r>
            <a:r>
              <a:rPr lang="ru-RU" altLang="ru-RU" smtClean="0"/>
              <a:t>Укрощение строптивой</a:t>
            </a:r>
            <a:r>
              <a:rPr lang="ru-RU" altLang="ru-RU" smtClean="0">
                <a:hlinkClick r:id="rId3" action="ppaction://hlinkfile"/>
              </a:rPr>
              <a:t>»</a:t>
            </a:r>
            <a:endParaRPr lang="ru-RU" alt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798523-3FAE-4CE0-B25D-404EDD3CE54F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18436" name="Picture 2" descr="C:\Users\Master\Desktop\шекспир\укрощение строптивой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28750" y="1857375"/>
            <a:ext cx="2857500" cy="4268788"/>
          </a:xfrm>
          <a:noFill/>
        </p:spPr>
      </p:pic>
      <p:pic>
        <p:nvPicPr>
          <p:cNvPr id="18437" name="Picture 3" descr="C:\Users\Master\Desktop\шекспир\укрощение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5" y="1857375"/>
            <a:ext cx="3405188" cy="428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цена">
  <a:themeElements>
    <a:clrScheme name="Default Design 13">
      <a:dk1>
        <a:srgbClr val="808080"/>
      </a:dk1>
      <a:lt1>
        <a:srgbClr val="FFFFFF"/>
      </a:lt1>
      <a:dk2>
        <a:srgbClr val="5E2420"/>
      </a:dk2>
      <a:lt2>
        <a:srgbClr val="FFFFFF"/>
      </a:lt2>
      <a:accent1>
        <a:srgbClr val="D29F29"/>
      </a:accent1>
      <a:accent2>
        <a:srgbClr val="C04527"/>
      </a:accent2>
      <a:accent3>
        <a:srgbClr val="B6ACAB"/>
      </a:accent3>
      <a:accent4>
        <a:srgbClr val="DADADA"/>
      </a:accent4>
      <a:accent5>
        <a:srgbClr val="E5CDAC"/>
      </a:accent5>
      <a:accent6>
        <a:srgbClr val="AE3E22"/>
      </a:accent6>
      <a:hlink>
        <a:srgbClr val="B89749"/>
      </a:hlink>
      <a:folHlink>
        <a:srgbClr val="B58346"/>
      </a:folHlink>
    </a:clrScheme>
    <a:fontScheme name="Default Design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808080"/>
        </a:dk1>
        <a:lt1>
          <a:srgbClr val="FFFFFF"/>
        </a:lt1>
        <a:dk2>
          <a:srgbClr val="5E2420"/>
        </a:dk2>
        <a:lt2>
          <a:srgbClr val="FFFFFF"/>
        </a:lt2>
        <a:accent1>
          <a:srgbClr val="D29F29"/>
        </a:accent1>
        <a:accent2>
          <a:srgbClr val="C04527"/>
        </a:accent2>
        <a:accent3>
          <a:srgbClr val="B6ACAB"/>
        </a:accent3>
        <a:accent4>
          <a:srgbClr val="DADADA"/>
        </a:accent4>
        <a:accent5>
          <a:srgbClr val="E5CDAC"/>
        </a:accent5>
        <a:accent6>
          <a:srgbClr val="AE3E22"/>
        </a:accent6>
        <a:hlink>
          <a:srgbClr val="B89749"/>
        </a:hlink>
        <a:folHlink>
          <a:srgbClr val="B5834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5C1F00"/>
        </a:dk1>
        <a:lt1>
          <a:srgbClr val="FFFFFF"/>
        </a:lt1>
        <a:dk2>
          <a:srgbClr val="5E2420"/>
        </a:dk2>
        <a:lt2>
          <a:srgbClr val="FFFFFF"/>
        </a:lt2>
        <a:accent1>
          <a:srgbClr val="713E39"/>
        </a:accent1>
        <a:accent2>
          <a:srgbClr val="BE7960"/>
        </a:accent2>
        <a:accent3>
          <a:srgbClr val="B6ACAB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сцена</Template>
  <TotalTime>770</TotalTime>
  <Words>59</Words>
  <Application>Microsoft Office PowerPoint</Application>
  <PresentationFormat>Экран (4:3)</PresentationFormat>
  <Paragraphs>37</Paragraphs>
  <Slides>15</Slides>
  <Notes>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3" baseType="lpstr">
      <vt:lpstr>Arial</vt:lpstr>
      <vt:lpstr>Garamond</vt:lpstr>
      <vt:lpstr>Calibri</vt:lpstr>
      <vt:lpstr>Century Schoolbook</vt:lpstr>
      <vt:lpstr>Cambria</vt:lpstr>
      <vt:lpstr>Monotype Corsiva</vt:lpstr>
      <vt:lpstr>Century</vt:lpstr>
      <vt:lpstr>сцена</vt:lpstr>
      <vt:lpstr>ВЕСЬ МИР – СЦЕНА, ВСЕ ЛЮДИ – АКТЁРЫ…</vt:lpstr>
      <vt:lpstr>Презентация PowerPoint</vt:lpstr>
      <vt:lpstr> «Моя честь — это моя жизнь; обе растут из одного корня. Отнимите у меня честь — и моей жизни придет конец »                                    В.Шекспир </vt:lpstr>
      <vt:lpstr>Презентация PowerPoint</vt:lpstr>
      <vt:lpstr>Презентация PowerPoint</vt:lpstr>
      <vt:lpstr>Презентация PowerPoint</vt:lpstr>
      <vt:lpstr>Презентация PowerPoint</vt:lpstr>
      <vt:lpstr>Наследие Шекспира</vt:lpstr>
      <vt:lpstr>«Укрощение строптивой»</vt:lpstr>
      <vt:lpstr>«Ромео и Джульетта»</vt:lpstr>
      <vt:lpstr>Презентация PowerPoint</vt:lpstr>
      <vt:lpstr>Мюзикл «Ромео и Джульетта»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William Shakespeare</dc:title>
  <dc:creator>UserXP</dc:creator>
  <cp:lastModifiedBy>Надежда Пронская</cp:lastModifiedBy>
  <cp:revision>78</cp:revision>
  <dcterms:created xsi:type="dcterms:W3CDTF">2011-10-21T08:13:02Z</dcterms:created>
  <dcterms:modified xsi:type="dcterms:W3CDTF">2024-05-29T15:01:14Z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TC100690501033</vt:lpwstr>
  </property>
</Properties>
</file>