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8" r:id="rId4"/>
    <p:sldId id="257" r:id="rId5"/>
    <p:sldId id="259" r:id="rId6"/>
    <p:sldId id="260" r:id="rId7"/>
    <p:sldId id="261" r:id="rId8"/>
    <p:sldId id="262" r:id="rId9"/>
    <p:sldId id="273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5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7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15D01-A3DA-4EAB-B26B-76F144724C0C}" type="datetimeFigureOut">
              <a:rPr lang="ru-RU" smtClean="0"/>
              <a:pPr/>
              <a:t>23.01.2012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A0E62-6873-45BC-9B41-24D3234DF0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3104/flashtuchka.86/0_1c963_13621139_L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klubkrasoti.ru/images/announce/558.jp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dic.academic.ru/pictures/wiki/files/116/tilia_cordata_00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hyperlink" Target="http://paseka-in-ua.ucoz.com/lipa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j-times.ru/wp-content/uploads/2010/05/juglans_mandschurica1_3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hyperlink" Target="http://www.greeninfo.ru/img/Portal/sArticle/decor/1457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stfond.ru/images/load/Image/kosula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928670"/>
            <a:ext cx="800105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Тема урока: 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Растительность Амурской области и особо охраняемые территории. 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8 класс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0"/>
            <a:ext cx="750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хвойные </a:t>
            </a:r>
            <a:r>
              <a:rPr lang="ru-RU" sz="3600" b="1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леса Амурской области.</a:t>
            </a:r>
            <a:endParaRPr lang="ru-RU" sz="3600" dirty="0"/>
          </a:p>
        </p:txBody>
      </p:sp>
      <p:pic>
        <p:nvPicPr>
          <p:cNvPr id="16386" name="Picture 2" descr="http://img-fotki.yandex.ru/get/5506/ilya-adidas2011.0/0_64679_c055b2af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928670"/>
            <a:ext cx="8774606" cy="5929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adik.tomsk.ru/UserFile/Image/katalog/pihta/Abies_sibirica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4131641" cy="6500834"/>
          </a:xfrm>
          <a:prstGeom prst="rect">
            <a:avLst/>
          </a:prstGeom>
          <a:noFill/>
        </p:spPr>
      </p:pic>
      <p:pic>
        <p:nvPicPr>
          <p:cNvPr id="15366" name="Picture 6" descr="http://lentaregion.ru/wp-content/uploads/2011/11/9EE33561D20D4F4B989263F66A69B7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571744"/>
            <a:ext cx="4143372" cy="3895004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4643438" y="571481"/>
            <a:ext cx="4286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b="1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е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ль 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сибирская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landtech.ru/imgs/9783178bff996a9b682247e2f5ee0f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966" y="357166"/>
            <a:ext cx="4879090" cy="6500834"/>
          </a:xfrm>
          <a:prstGeom prst="rect">
            <a:avLst/>
          </a:prstGeom>
          <a:noFill/>
        </p:spPr>
      </p:pic>
      <p:pic>
        <p:nvPicPr>
          <p:cNvPr id="1032" name="Picture 8" descr="http://www.plantarium.ru/dat/img/8/83/83054_68565b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72746" y="2714620"/>
            <a:ext cx="3518844" cy="3967159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5143504" y="428604"/>
            <a:ext cx="371477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6000" dirty="0" err="1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а</a:t>
            </a:r>
            <a:r>
              <a:rPr kumimoji="0" lang="ru-RU" sz="6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янская</a:t>
            </a:r>
            <a:r>
              <a:rPr kumimoji="0" lang="ru-RU" sz="6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6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ель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geobotany.narod.ru/china/c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142852"/>
            <a:ext cx="4932725" cy="6572296"/>
          </a:xfrm>
          <a:prstGeom prst="rect">
            <a:avLst/>
          </a:prstGeom>
          <a:noFill/>
        </p:spPr>
      </p:pic>
      <p:pic>
        <p:nvPicPr>
          <p:cNvPr id="16388" name="Picture 4" descr="http://forum.exler.ru/arc/uploads/80/post-120739086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5561" y="2643182"/>
            <a:ext cx="3477927" cy="3967159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286380" y="642918"/>
            <a:ext cx="35004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ихта </a:t>
            </a:r>
            <a:r>
              <a:rPr kumimoji="0" lang="ru-RU" sz="4800" b="0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белокорая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iz-sibiri.ru/uploads/posts/2010-09/thumbs/1283440518_wc_ced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714356"/>
            <a:ext cx="7429552" cy="6143644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0" y="0"/>
            <a:ext cx="683552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lang="ru-RU" sz="4800" b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едр 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корейский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uaprom-image.s3.amazonaws.com/1474560_w640_h640_ledum_palust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053920"/>
            <a:ext cx="7734649" cy="580408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77971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багульник 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болотный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s48.radikal.ru/i119/1010/46/4c004bd6f7c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580"/>
            <a:ext cx="5639842" cy="6429420"/>
          </a:xfrm>
          <a:prstGeom prst="rect">
            <a:avLst/>
          </a:prstGeom>
          <a:noFill/>
        </p:spPr>
      </p:pic>
      <p:sp>
        <p:nvSpPr>
          <p:cNvPr id="10241" name="WordArt 1"/>
          <p:cNvSpPr>
            <a:spLocks noChangeArrowheads="1" noChangeShapeType="1" noTextEdit="1"/>
          </p:cNvSpPr>
          <p:nvPr/>
        </p:nvSpPr>
        <p:spPr bwMode="auto">
          <a:xfrm rot="5400000">
            <a:off x="4464843" y="2964653"/>
            <a:ext cx="6429420" cy="928694"/>
          </a:xfrm>
          <a:prstGeom prst="rect">
            <a:avLst/>
          </a:prstGeom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rtl="0" fontAlgn="auto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Arial Black"/>
              </a:rPr>
              <a:t>Брусника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C00000"/>
              </a:solidFill>
              <a:effectLst>
                <a:outerShdw dist="99190" dir="7788334" algn="ctr" rotWithShape="0">
                  <a:srgbClr val="00008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928662" y="-142900"/>
            <a:ext cx="764386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60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6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мешанные </a:t>
            </a:r>
            <a:r>
              <a:rPr kumimoji="0" lang="ru-RU" sz="6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леса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9218" name="Picture 2" descr="http://radikal.ua/data/upload/04012/69fda/8a721424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8429684" cy="55721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edinomir.ru/photo/original/malin_list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142984"/>
            <a:ext cx="5512977" cy="5500726"/>
          </a:xfrm>
          <a:prstGeom prst="rect">
            <a:avLst/>
          </a:prstGeom>
          <a:noFill/>
        </p:spPr>
      </p:pic>
      <p:pic>
        <p:nvPicPr>
          <p:cNvPr id="20484" name="Picture 4" descr="Картинка 11 из 69473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2857496"/>
            <a:ext cx="2991376" cy="3595686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648607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лиственница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vokrugsveta.ru/img/cmn/2007/06/0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5" y="1571612"/>
            <a:ext cx="5929354" cy="4857784"/>
          </a:xfrm>
          <a:prstGeom prst="rect">
            <a:avLst/>
          </a:prstGeom>
          <a:noFill/>
        </p:spPr>
      </p:pic>
      <p:pic>
        <p:nvPicPr>
          <p:cNvPr id="21508" name="Picture 4" descr="http://www.symbolsbook.ru/images/D/Acor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6748" y="500042"/>
            <a:ext cx="2967252" cy="2928958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85720" y="285728"/>
            <a:ext cx="52864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д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уб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монгольский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stihi.ru/pics/2008/06/10/39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785794"/>
            <a:ext cx="4144999" cy="5857916"/>
          </a:xfrm>
          <a:prstGeom prst="rect">
            <a:avLst/>
          </a:prstGeom>
          <a:noFill/>
        </p:spPr>
      </p:pic>
      <p:pic>
        <p:nvPicPr>
          <p:cNvPr id="22532" name="Picture 4" descr="http://img-fotki.yandex.ru/get/5705/natavassia.a/0_46f49_462881fa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857232"/>
            <a:ext cx="4289326" cy="571504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73703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берёза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белая и чёрная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tat17.privet.ru/lr/0a0ad8f506bd6d792ad5aa02d024f6c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14356"/>
            <a:ext cx="7715272" cy="582503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729424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lang="ru-RU" sz="4000" b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ододендрон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амурский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olv.no/images/planteleksikon/P/phellodendron_amuren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500042"/>
            <a:ext cx="4599624" cy="6143668"/>
          </a:xfrm>
          <a:prstGeom prst="rect">
            <a:avLst/>
          </a:prstGeom>
          <a:noFill/>
        </p:spPr>
      </p:pic>
      <p:pic>
        <p:nvPicPr>
          <p:cNvPr id="1028" name="Picture 4" descr="Картинка 10 из 137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2428868"/>
            <a:ext cx="3911443" cy="4095752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000628" y="428604"/>
            <a:ext cx="364333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5400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б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архат 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амурский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Картинка 28 из 15674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4857784" cy="6477045"/>
          </a:xfrm>
          <a:prstGeom prst="rect">
            <a:avLst/>
          </a:prstGeom>
          <a:noFill/>
        </p:spPr>
      </p:pic>
      <p:pic>
        <p:nvPicPr>
          <p:cNvPr id="25604" name="Picture 4" descr="Картинка 22 из 156744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2428868"/>
            <a:ext cx="3524280" cy="4095752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214942" y="214290"/>
            <a:ext cx="3643338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6600" b="1" dirty="0" smtClean="0">
                <a:solidFill>
                  <a:schemeClr val="tx2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л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ипа 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амурская</a:t>
            </a:r>
            <a:endParaRPr kumimoji="0" lang="ru-RU" sz="66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Картинка 1 из 141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4452357" cy="6429396"/>
          </a:xfrm>
          <a:prstGeom prst="rect">
            <a:avLst/>
          </a:prstGeom>
          <a:noFill/>
        </p:spPr>
      </p:pic>
      <p:pic>
        <p:nvPicPr>
          <p:cNvPr id="26630" name="Picture 6" descr="Картинка 8 из 1415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2500306"/>
            <a:ext cx="3923739" cy="4057665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72066" y="285728"/>
            <a:ext cx="364333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b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о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рех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манчжурский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edenflower.ru/wp-content/uploads/2009/09/limonn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500042"/>
            <a:ext cx="4558731" cy="6072230"/>
          </a:xfrm>
          <a:prstGeom prst="rect">
            <a:avLst/>
          </a:prstGeom>
          <a:noFill/>
        </p:spPr>
      </p:pic>
      <p:pic>
        <p:nvPicPr>
          <p:cNvPr id="27652" name="Picture 4" descr="http://rastimdoma.ru/files/imagecache/foto/limonnik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785926"/>
            <a:ext cx="3729992" cy="4714878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929190" y="142852"/>
            <a:ext cx="392909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л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имонник 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китайский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а 6 из 75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986" y="642918"/>
            <a:ext cx="4758328" cy="3857652"/>
          </a:xfrm>
          <a:prstGeom prst="rect">
            <a:avLst/>
          </a:prstGeom>
          <a:noFill/>
        </p:spPr>
      </p:pic>
      <p:pic>
        <p:nvPicPr>
          <p:cNvPr id="3" name="Picture 2" descr="http://uta56.ru/upload/medialibrary/526/wqjyedlljmufrfzuybxj%20vqtawolsrgbnxkmbnxm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3020950"/>
            <a:ext cx="5143536" cy="362276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857752" y="285728"/>
            <a:ext cx="407196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Амурские лесостепи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s50.radikal.ru/i127/0908/34/14fb620447f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71744"/>
            <a:ext cx="5283610" cy="3889172"/>
          </a:xfrm>
          <a:prstGeom prst="rect">
            <a:avLst/>
          </a:prstGeom>
          <a:noFill/>
        </p:spPr>
      </p:pic>
      <p:pic>
        <p:nvPicPr>
          <p:cNvPr id="34820" name="Picture 4" descr="http://myfl.ru/files/u3982/venerin_bashmach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714356"/>
            <a:ext cx="3830082" cy="4648342"/>
          </a:xfrm>
          <a:prstGeom prst="rect">
            <a:avLst/>
          </a:prstGeom>
          <a:noFill/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14282" y="0"/>
            <a:ext cx="47149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Орхидея (венерин башмачок)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foto.spbland.ru/data/media/2/138332_ir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14282" y="2714620"/>
            <a:ext cx="5568917" cy="3929066"/>
          </a:xfrm>
          <a:prstGeom prst="rect">
            <a:avLst/>
          </a:prstGeom>
          <a:noFill/>
        </p:spPr>
      </p:pic>
      <p:pic>
        <p:nvPicPr>
          <p:cNvPr id="35846" name="Picture 6" descr="http://monitor.espec.ws/files/______1_1_1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14290"/>
            <a:ext cx="4643438" cy="3981302"/>
          </a:xfrm>
          <a:prstGeom prst="rect">
            <a:avLst/>
          </a:prstGeom>
          <a:noFill/>
        </p:spPr>
      </p:pic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85786" y="1046440"/>
            <a:ext cx="250033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ирисы</a:t>
            </a:r>
            <a:endParaRPr kumimoji="0" lang="ru-RU" sz="6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6072198" y="4357694"/>
            <a:ext cx="271464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пионы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prv0.lori-images.net/polevye-lilii-0000143168-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5582730" cy="4500570"/>
          </a:xfrm>
          <a:prstGeom prst="rect">
            <a:avLst/>
          </a:prstGeom>
          <a:noFill/>
        </p:spPr>
      </p:pic>
      <p:pic>
        <p:nvPicPr>
          <p:cNvPr id="3" name="Picture 4" descr="http://ceilingstehno.ru/wp-content/uploads/2010/05/lilium-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2928934"/>
            <a:ext cx="5214942" cy="3929066"/>
          </a:xfrm>
          <a:prstGeom prst="rect">
            <a:avLst/>
          </a:prstGeom>
          <a:noFill/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6000760" y="1046440"/>
            <a:ext cx="31432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лилии</a:t>
            </a:r>
            <a:endParaRPr kumimoji="0" lang="ru-RU" sz="7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stat17.privet.ru/lr/092516af0084614e6bf7f05661577c9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94924"/>
            <a:ext cx="3929090" cy="2948389"/>
          </a:xfrm>
          <a:prstGeom prst="rect">
            <a:avLst/>
          </a:prstGeom>
          <a:noFill/>
        </p:spPr>
      </p:pic>
      <p:pic>
        <p:nvPicPr>
          <p:cNvPr id="37892" name="Picture 4" descr="http://img-fotki.yandex.ru/get/5210/sha32481.5b/0_4f0cc_259c781f_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092724"/>
            <a:ext cx="4119558" cy="3765276"/>
          </a:xfrm>
          <a:prstGeom prst="rect">
            <a:avLst/>
          </a:prstGeom>
          <a:noFill/>
        </p:spPr>
      </p:pic>
      <p:pic>
        <p:nvPicPr>
          <p:cNvPr id="37894" name="Picture 6" descr="http://img-fotki.yandex.ru/get/5306/31151128.2c/0_61fc6_c83b6a0f_X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94280"/>
            <a:ext cx="4143372" cy="2763719"/>
          </a:xfrm>
          <a:prstGeom prst="rect">
            <a:avLst/>
          </a:prstGeom>
          <a:noFill/>
        </p:spPr>
      </p:pic>
      <p:pic>
        <p:nvPicPr>
          <p:cNvPr id="37896" name="Picture 8" descr="http://img-fotki.yandex.ru/get/54/abazhova.2/0_13387_d72a2948_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500042"/>
            <a:ext cx="2928958" cy="2370730"/>
          </a:xfrm>
          <a:prstGeom prst="rect">
            <a:avLst/>
          </a:prstGeom>
          <a:noFill/>
        </p:spPr>
      </p:pic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500034" y="0"/>
            <a:ext cx="77867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колокольцы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srub-srub.ru/uploads/posts/2011-03/1300121907_srub-sagenci-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2285992"/>
            <a:ext cx="3688882" cy="3848384"/>
          </a:xfrm>
          <a:prstGeom prst="rect">
            <a:avLst/>
          </a:prstGeom>
          <a:noFill/>
        </p:spPr>
      </p:pic>
      <p:pic>
        <p:nvPicPr>
          <p:cNvPr id="38916" name="Picture 4" descr="http://www.arboretum.timacad.ru/img/Plants_maxi/Corylus_avellana_08_ma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285728"/>
            <a:ext cx="4718259" cy="6286544"/>
          </a:xfrm>
          <a:prstGeom prst="rect">
            <a:avLst/>
          </a:prstGeom>
          <a:noFill/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5357818" y="357166"/>
            <a:ext cx="35719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2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лещина</a:t>
            </a:r>
            <a:endParaRPr kumimoji="0" lang="ru-RU" sz="72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1.liveinternet.ru/images/foto/b/3/581/3141581/f_17500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356"/>
            <a:ext cx="8358246" cy="5929354"/>
          </a:xfrm>
          <a:prstGeom prst="rect">
            <a:avLst/>
          </a:prstGeom>
          <a:noFill/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928662" y="-142900"/>
            <a:ext cx="735811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лотос Комарова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http://www.sunmuseum.ru/sw2007/site/photo_M/images/M370_ilia_20030823_1914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714356"/>
            <a:ext cx="6381755" cy="6000762"/>
          </a:xfrm>
          <a:prstGeom prst="rect">
            <a:avLst/>
          </a:prstGeom>
          <a:noFill/>
        </p:spPr>
      </p:pic>
      <p:pic>
        <p:nvPicPr>
          <p:cNvPr id="40966" name="Picture 6" descr="http://www.medsite.com.ua/img/rastenie/160/f_water-chestnut-trapa-natans_1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7317" y="3643314"/>
            <a:ext cx="2543170" cy="2214578"/>
          </a:xfrm>
          <a:prstGeom prst="rect">
            <a:avLst/>
          </a:prstGeom>
          <a:noFill/>
        </p:spPr>
      </p:pic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6429388" y="571480"/>
            <a:ext cx="250033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водяной орех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khasan-district.narod.ru/nature/flora/iris_ensata/iris_ensat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857232"/>
            <a:ext cx="4143405" cy="5786478"/>
          </a:xfrm>
          <a:prstGeom prst="rect">
            <a:avLst/>
          </a:prstGeom>
          <a:noFill/>
        </p:spPr>
      </p:pic>
      <p:pic>
        <p:nvPicPr>
          <p:cNvPr id="41988" name="Picture 4" descr="http://medonos-rasteniya.narod.ru/images/Iris_pseudacoru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928670"/>
            <a:ext cx="4214822" cy="5715040"/>
          </a:xfrm>
          <a:prstGeom prst="rect">
            <a:avLst/>
          </a:prstGeom>
          <a:noFill/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571472" y="-214338"/>
            <a:ext cx="807249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касатик мечевидный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57224" y="428604"/>
            <a:ext cx="74295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Презентацию подготовила Костенко Людмила Степановна, учитель географии МОУ СОШ с. Томское Амурской области, </a:t>
            </a:r>
            <a:r>
              <a:rPr kumimoji="0" lang="ru-RU" sz="4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Серышевского</a:t>
            </a: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района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91</Words>
  <Application>Microsoft Office PowerPoint</Application>
  <PresentationFormat>Экран (4:3)</PresentationFormat>
  <Paragraphs>29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29</cp:revision>
  <dcterms:created xsi:type="dcterms:W3CDTF">2012-01-20T11:58:16Z</dcterms:created>
  <dcterms:modified xsi:type="dcterms:W3CDTF">2012-01-23T13:34:33Z</dcterms:modified>
</cp:coreProperties>
</file>