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76" r:id="rId3"/>
    <p:sldId id="257" r:id="rId4"/>
    <p:sldId id="258" r:id="rId5"/>
    <p:sldId id="260" r:id="rId6"/>
    <p:sldId id="259" r:id="rId7"/>
    <p:sldId id="261" r:id="rId8"/>
    <p:sldId id="262" r:id="rId9"/>
    <p:sldId id="274" r:id="rId10"/>
    <p:sldId id="264" r:id="rId11"/>
    <p:sldId id="272" r:id="rId12"/>
    <p:sldId id="266" r:id="rId13"/>
    <p:sldId id="265" r:id="rId14"/>
    <p:sldId id="267" r:id="rId15"/>
    <p:sldId id="275" r:id="rId16"/>
    <p:sldId id="268" r:id="rId17"/>
    <p:sldId id="273" r:id="rId18"/>
    <p:sldId id="271" r:id="rId19"/>
    <p:sldId id="269" r:id="rId20"/>
    <p:sldId id="270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78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7C4E2-50F7-40CF-8DD3-B67D0D206B62}" type="datetimeFigureOut">
              <a:rPr lang="ru-RU"/>
              <a:pPr>
                <a:defRPr/>
              </a:pPr>
              <a:t>22.11.2012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A30AF-F416-491B-847A-4FE15BDF2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D0777-7927-4E3C-891B-AAE17E659124}" type="datetimeFigureOut">
              <a:rPr lang="ru-RU"/>
              <a:pPr>
                <a:defRPr/>
              </a:pPr>
              <a:t>22.11.2012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275DD-1F64-4DA0-BD82-53B65E4BC1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993E9-7397-409F-BCA0-B09990D6C9AC}" type="datetimeFigureOut">
              <a:rPr lang="ru-RU"/>
              <a:pPr>
                <a:defRPr/>
              </a:pPr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1F5CA-A1EE-44FF-91C2-217B489787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DFD42-A80F-49D8-9A66-A03E45CD4621}" type="datetimeFigureOut">
              <a:rPr lang="ru-RU"/>
              <a:pPr>
                <a:defRPr/>
              </a:pPr>
              <a:t>22.11.2012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D4C00-0DF5-427B-93E4-FD3A475FE8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578B0-F087-488E-A263-9AB282C0957B}" type="datetimeFigureOut">
              <a:rPr lang="ru-RU"/>
              <a:pPr>
                <a:defRPr/>
              </a:pPr>
              <a:t>22.11.2012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EF361-4DBF-4ED7-B2C1-20079B19C7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C0D6E-635D-4B4D-8338-6AAC35B3DE77}" type="datetimeFigureOut">
              <a:rPr lang="ru-RU"/>
              <a:pPr>
                <a:defRPr/>
              </a:pPr>
              <a:t>22.11.2012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E23DE-BFDD-400F-AAD8-18E2B91768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18AD4-354A-412E-8A29-2D87DBD56ECD}" type="datetimeFigureOut">
              <a:rPr lang="ru-RU"/>
              <a:pPr>
                <a:defRPr/>
              </a:pPr>
              <a:t>22.11.2012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0D3410-675C-4E92-A801-FC74F1EDD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5EB74-EB05-4703-88B2-258858F04C08}" type="datetimeFigureOut">
              <a:rPr lang="ru-RU"/>
              <a:pPr>
                <a:defRPr/>
              </a:pPr>
              <a:t>22.11.2012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9FDD2-2F98-4D70-AECB-4410A0026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9DE89-C799-48D0-9C98-E5ADA8B33CE6}" type="datetimeFigureOut">
              <a:rPr lang="ru-RU"/>
              <a:pPr>
                <a:defRPr/>
              </a:pPr>
              <a:t>22.11.2012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31137-BB07-43D2-991A-CA715C2F68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2A8FD-4796-4649-A891-80BBFCD784A7}" type="datetimeFigureOut">
              <a:rPr lang="ru-RU"/>
              <a:pPr>
                <a:defRPr/>
              </a:pPr>
              <a:t>22.11.2012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654A2-5261-44B4-A4D5-268B223867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DC8A5-4269-4897-9A4F-89810551887D}" type="datetimeFigureOut">
              <a:rPr lang="ru-RU"/>
              <a:pPr>
                <a:defRPr/>
              </a:pPr>
              <a:t>22.11.2012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CDB5F-C90D-4DEF-96E0-327BDA74F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ACFF87-8F10-44BC-968C-5F7DBFBC89EF}" type="datetimeFigureOut">
              <a:rPr lang="ru-RU"/>
              <a:pPr>
                <a:defRPr/>
              </a:pPr>
              <a:t>22.11.2012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CDC3456-CBE0-4CD8-BA8E-7C4A621061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3" r:id="rId4"/>
    <p:sldLayoutId id="2147483747" r:id="rId5"/>
    <p:sldLayoutId id="2147483742" r:id="rId6"/>
    <p:sldLayoutId id="2147483748" r:id="rId7"/>
    <p:sldLayoutId id="2147483749" r:id="rId8"/>
    <p:sldLayoutId id="2147483750" r:id="rId9"/>
    <p:sldLayoutId id="2147483741" r:id="rId10"/>
    <p:sldLayoutId id="214748375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7;&#1074;&#1077;&#1090;&#1083;&#1072;&#1085;&#1095;&#1080;&#1082;\&#1056;&#1072;&#1073;&#1086;&#1095;&#1080;&#1081;%20&#1089;&#1090;&#1086;&#1083;\15.05\ne_rvite.wmv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1057;&#1074;&#1077;&#1090;&#1083;&#1072;&#1085;&#1095;&#1080;&#1082;\&#1056;&#1072;&#1073;&#1086;&#1095;&#1080;&#1081;%20&#1089;&#1090;&#1086;&#1083;\15.05\&#1076;&#1077;&#1076;_&#1084;&#1086;&#1088;&#1086;&#1079;_&#1080;_&#1083;&#1077;&#1090;&#1086;_-_&#1042;&#1086;&#1090;_&#1086;&#1085;&#1086;_&#1082;&#1072;&#1082;&#1086;&#1077;_&#1085;&#1072;&#1096;&#1077;_&#1083;&#1077;&#1090;&#1086;_-_(mp3poisk.ru).mp3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1057;&#1074;&#1077;&#1090;&#1083;&#1072;&#1085;&#1095;&#1080;&#1082;\&#1056;&#1072;&#1073;&#1086;&#1095;&#1080;&#1081;%20&#1089;&#1090;&#1086;&#1083;\15.05\zvuki_prirody_-_vecher_v_lesu_(zaycev.net).mp3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24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21363" y="2146300"/>
            <a:ext cx="3389312" cy="1828800"/>
          </a:xfrm>
          <a:prstGeom prst="rect">
            <a:avLst/>
          </a:prstGeom>
          <a:noFill/>
        </p:spPr>
      </p:pic>
      <p:pic>
        <p:nvPicPr>
          <p:cNvPr id="4" name="TextBox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850" y="-165100"/>
            <a:ext cx="8564563" cy="2322513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30500" y="4486275"/>
            <a:ext cx="3255963" cy="2109788"/>
          </a:xfrm>
          <a:prstGeom prst="rect">
            <a:avLst/>
          </a:prstGeom>
          <a:noFill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02350" y="3902075"/>
            <a:ext cx="2932113" cy="2517775"/>
          </a:xfrm>
          <a:prstGeom prst="rect">
            <a:avLst/>
          </a:prstGeom>
          <a:noFill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8" y="1957388"/>
            <a:ext cx="3028950" cy="1651000"/>
          </a:xfrm>
          <a:prstGeom prst="rect">
            <a:avLst/>
          </a:prstGeom>
          <a:noFill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33750" y="2139950"/>
            <a:ext cx="2427288" cy="3608388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6838" y="3833813"/>
            <a:ext cx="3279775" cy="2517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Заголовок 3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58813" y="420688"/>
            <a:ext cx="7631112" cy="1743075"/>
          </a:xfrm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571500"/>
            <a:ext cx="8143875" cy="533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9075" y="438150"/>
            <a:ext cx="4718050" cy="1135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85750"/>
            <a:ext cx="8167688" cy="612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extBox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713" y="-85725"/>
            <a:ext cx="8296275" cy="1060450"/>
          </a:xfrm>
          <a:prstGeom prst="rect">
            <a:avLst/>
          </a:prstGeom>
          <a:noFill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4725" y="1279525"/>
            <a:ext cx="3048000" cy="4170363"/>
          </a:xfrm>
          <a:prstGeom prst="rect">
            <a:avLst/>
          </a:prstGeom>
          <a:noFill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33938" y="3638550"/>
            <a:ext cx="3060700" cy="4073525"/>
          </a:xfrm>
          <a:prstGeom prst="rect">
            <a:avLst/>
          </a:prstGeom>
          <a:noFill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6013" y="3584575"/>
            <a:ext cx="2840037" cy="4206875"/>
          </a:xfrm>
          <a:prstGeom prst="rect">
            <a:avLst/>
          </a:prstGeom>
          <a:noFill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32363" y="1206500"/>
            <a:ext cx="3095625" cy="4230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71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71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1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71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963" y="280988"/>
            <a:ext cx="3048000" cy="5083175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5038" y="3492500"/>
            <a:ext cx="2266950" cy="4524375"/>
          </a:xfrm>
          <a:prstGeom prst="rect">
            <a:avLst/>
          </a:prstGeom>
          <a:noFill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1938" y="3352800"/>
            <a:ext cx="2968625" cy="4413250"/>
          </a:xfrm>
          <a:prstGeom prst="rect">
            <a:avLst/>
          </a:prstGeom>
          <a:noFill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62588" y="354013"/>
            <a:ext cx="3151187" cy="4462462"/>
          </a:xfrm>
          <a:prstGeom prst="rect">
            <a:avLst/>
          </a:prstGeom>
          <a:noFill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28625" y="285750"/>
            <a:ext cx="642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FF00"/>
                </a:solidFill>
                <a:cs typeface="Arial" charset="0"/>
              </a:rPr>
              <a:t>1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8143875" y="1643063"/>
            <a:ext cx="428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FF00"/>
                </a:solidFill>
                <a:cs typeface="Arial" charset="0"/>
              </a:rPr>
              <a:t>2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143500" y="3571875"/>
            <a:ext cx="500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FF00"/>
                </a:solidFill>
                <a:cs typeface="Arial" charset="0"/>
              </a:rPr>
              <a:t>4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2643188" y="3429000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FF00"/>
                </a:solidFill>
                <a:cs typeface="Arial" charset="0"/>
              </a:rPr>
              <a:t>3</a:t>
            </a: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08700" y="3565525"/>
            <a:ext cx="2711450" cy="4608513"/>
          </a:xfrm>
          <a:prstGeom prst="rect">
            <a:avLst/>
          </a:prstGeom>
          <a:noFill/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6215063" y="3571875"/>
            <a:ext cx="5000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FF00"/>
                </a:solidFill>
                <a:cs typeface="Arial" charset="0"/>
              </a:rPr>
              <a:t>5</a:t>
            </a:r>
          </a:p>
        </p:txBody>
      </p:sp>
      <p:pic>
        <p:nvPicPr>
          <p:cNvPr id="15" name="TextBox 14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36913" y="774700"/>
            <a:ext cx="2481262" cy="1608138"/>
          </a:xfrm>
          <a:prstGeom prst="rect">
            <a:avLst/>
          </a:prstGeom>
          <a:noFill/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00063" y="2714625"/>
            <a:ext cx="2571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70C0"/>
                </a:solidFill>
                <a:cs typeface="Arial" charset="0"/>
              </a:rPr>
              <a:t>Голубянка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857875" y="2571750"/>
            <a:ext cx="2643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cs typeface="Arial" charset="0"/>
              </a:rPr>
              <a:t>Павлиний глаз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28625" y="5715000"/>
            <a:ext cx="2500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70C0"/>
                </a:solidFill>
                <a:latin typeface="Franklin Gothic Book"/>
              </a:rPr>
              <a:t>Лимонница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571875" y="5786438"/>
            <a:ext cx="2071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70C0"/>
                </a:solidFill>
                <a:latin typeface="Franklin Gothic Book"/>
              </a:rPr>
              <a:t>Пестрянка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429375" y="5786438"/>
            <a:ext cx="22145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70C0"/>
                </a:solidFill>
                <a:cs typeface="Arial" charset="0"/>
              </a:rPr>
              <a:t>Зорька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3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6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142852"/>
            <a:ext cx="8358246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Разнообразный мир бабочек</a:t>
            </a:r>
            <a:endParaRPr lang="ru-RU" sz="4000" b="1" dirty="0">
              <a:ln w="12700">
                <a:solidFill>
                  <a:srgbClr val="00206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071563"/>
            <a:ext cx="2779712" cy="222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88" y="1143000"/>
            <a:ext cx="3071812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6250" y="3279775"/>
            <a:ext cx="3022600" cy="4803775"/>
          </a:xfrm>
          <a:prstGeom prst="rect">
            <a:avLst/>
          </a:prstGeom>
          <a:noFill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33750" y="3352800"/>
            <a:ext cx="2835275" cy="4206875"/>
          </a:xfrm>
          <a:prstGeom prst="rect">
            <a:avLst/>
          </a:prstGeom>
          <a:noFill/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25" y="1285875"/>
            <a:ext cx="257175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99163" y="3492500"/>
            <a:ext cx="2717800" cy="4329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963" y="207963"/>
            <a:ext cx="8474075" cy="126793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9275" y="1279525"/>
            <a:ext cx="8118475" cy="10717213"/>
          </a:xfrm>
          <a:prstGeom prst="rect">
            <a:avLst/>
          </a:prstGeom>
          <a:noFill/>
        </p:spPr>
      </p:pic>
      <p:pic>
        <p:nvPicPr>
          <p:cNvPr id="3" name="TextBox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963" y="-231775"/>
            <a:ext cx="8728075" cy="1633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207963"/>
            <a:ext cx="8620125" cy="12898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713" y="566738"/>
            <a:ext cx="1871662" cy="2805112"/>
          </a:xfrm>
          <a:prstGeom prst="rect">
            <a:avLst/>
          </a:prstGeom>
          <a:noFill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94300" y="4206875"/>
            <a:ext cx="3559175" cy="2370138"/>
          </a:xfrm>
          <a:prstGeom prst="rect">
            <a:avLst/>
          </a:prstGeom>
          <a:noFill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1950" y="420688"/>
            <a:ext cx="2011363" cy="3024187"/>
          </a:xfrm>
          <a:prstGeom prst="rect">
            <a:avLst/>
          </a:prstGeom>
          <a:noFill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2738" y="354013"/>
            <a:ext cx="3335337" cy="2365375"/>
          </a:xfrm>
          <a:prstGeom prst="rect">
            <a:avLst/>
          </a:prstGeom>
          <a:noFill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3713" y="3986213"/>
            <a:ext cx="3011487" cy="2481262"/>
          </a:xfrm>
          <a:prstGeom prst="rect">
            <a:avLst/>
          </a:prstGeom>
          <a:noFill/>
        </p:spPr>
      </p:pic>
      <p:pic>
        <p:nvPicPr>
          <p:cNvPr id="9" name="TextBox 8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9350" y="2609850"/>
            <a:ext cx="4445000" cy="1425575"/>
          </a:xfrm>
          <a:prstGeom prst="rect">
            <a:avLst/>
          </a:prstGeom>
          <a:noFill/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14375" y="785813"/>
            <a:ext cx="6429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FF00"/>
                </a:solidFill>
                <a:cs typeface="Arial" charset="0"/>
              </a:rPr>
              <a:t>1</a:t>
            </a:r>
          </a:p>
        </p:txBody>
      </p:sp>
      <p:sp>
        <p:nvSpPr>
          <p:cNvPr id="30728" name="TextBox 10"/>
          <p:cNvSpPr txBox="1">
            <a:spLocks noChangeArrowheads="1"/>
          </p:cNvSpPr>
          <p:nvPr/>
        </p:nvSpPr>
        <p:spPr bwMode="auto">
          <a:xfrm>
            <a:off x="3000375" y="357188"/>
            <a:ext cx="6429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FF00"/>
                </a:solidFill>
                <a:cs typeface="Arial" charset="0"/>
              </a:rPr>
              <a:t>2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8215313" y="2714625"/>
            <a:ext cx="428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FF00"/>
                </a:solidFill>
                <a:cs typeface="Arial" charset="0"/>
              </a:rPr>
              <a:t>3</a:t>
            </a:r>
          </a:p>
        </p:txBody>
      </p:sp>
      <p:sp>
        <p:nvSpPr>
          <p:cNvPr id="30730" name="Прямоугольник 12"/>
          <p:cNvSpPr>
            <a:spLocks noChangeArrowheads="1"/>
          </p:cNvSpPr>
          <p:nvPr/>
        </p:nvSpPr>
        <p:spPr bwMode="auto">
          <a:xfrm>
            <a:off x="642938" y="4143375"/>
            <a:ext cx="714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FF00"/>
                </a:solidFill>
                <a:cs typeface="Arial" charset="0"/>
              </a:rPr>
              <a:t>4</a:t>
            </a:r>
          </a:p>
        </p:txBody>
      </p:sp>
      <p:sp>
        <p:nvSpPr>
          <p:cNvPr id="30731" name="Прямоугольник 13"/>
          <p:cNvSpPr>
            <a:spLocks noChangeArrowheads="1"/>
          </p:cNvSpPr>
          <p:nvPr/>
        </p:nvSpPr>
        <p:spPr bwMode="auto">
          <a:xfrm>
            <a:off x="5429250" y="4429125"/>
            <a:ext cx="571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FF00"/>
                </a:solidFill>
                <a:cs typeface="Arial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12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12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12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571500"/>
            <a:ext cx="8143875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extBox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22638" y="133350"/>
            <a:ext cx="6308725" cy="1731963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5163" y="2279650"/>
            <a:ext cx="4046537" cy="6035675"/>
          </a:xfrm>
          <a:prstGeom prst="rect">
            <a:avLst/>
          </a:prstGeom>
          <a:noFill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5888" y="3425825"/>
            <a:ext cx="3670300" cy="5462588"/>
          </a:xfrm>
          <a:prstGeom prst="rect">
            <a:avLst/>
          </a:prstGeom>
          <a:noFill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8913" y="493713"/>
            <a:ext cx="3541712" cy="5278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3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e_rvite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428625" y="285750"/>
            <a:ext cx="8501063" cy="62150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950" y="4206875"/>
            <a:ext cx="2663825" cy="3694113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33813" y="4279900"/>
            <a:ext cx="2427287" cy="3194050"/>
          </a:xfrm>
          <a:prstGeom prst="rect">
            <a:avLst/>
          </a:prstGeom>
          <a:noFill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00" y="1643063"/>
            <a:ext cx="1792288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0" name="TextBox 9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963" y="-225425"/>
            <a:ext cx="8393112" cy="1730375"/>
          </a:xfrm>
          <a:prstGeom prst="rect">
            <a:avLst/>
          </a:prstGeom>
          <a:noFill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77950" y="1579563"/>
            <a:ext cx="3254375" cy="2363787"/>
          </a:xfrm>
          <a:prstGeom prst="rect">
            <a:avLst/>
          </a:prstGeom>
          <a:noFill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15138" y="4400550"/>
            <a:ext cx="1371600" cy="1439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1938" y="2779713"/>
            <a:ext cx="4048125" cy="6035675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7888" y="1206500"/>
            <a:ext cx="4144962" cy="6181725"/>
          </a:xfrm>
          <a:prstGeom prst="rect">
            <a:avLst/>
          </a:prstGeom>
          <a:noFill/>
        </p:spPr>
      </p:pic>
      <p:pic>
        <p:nvPicPr>
          <p:cNvPr id="5" name="TextBox 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3413" y="828675"/>
            <a:ext cx="3657600" cy="1006475"/>
          </a:xfrm>
          <a:prstGeom prst="rect">
            <a:avLst/>
          </a:prstGeom>
          <a:noFill/>
        </p:spPr>
      </p:pic>
      <p:pic>
        <p:nvPicPr>
          <p:cNvPr id="8" name="дед_мороз_и_лето_-_Вот_оно_какое_наше_лето_-_(mp3poisk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00063" y="214313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706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" y="420688"/>
            <a:ext cx="8118475" cy="10741025"/>
          </a:xfrm>
          <a:prstGeom prst="rect">
            <a:avLst/>
          </a:prstGeom>
          <a:noFill/>
        </p:spPr>
      </p:pic>
      <p:pic>
        <p:nvPicPr>
          <p:cNvPr id="5" name="TextBox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3638" y="146050"/>
            <a:ext cx="2128837" cy="1212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8572500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TextBox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913" y="360363"/>
            <a:ext cx="8540750" cy="159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888" y="658813"/>
            <a:ext cx="2981325" cy="393700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73763" y="4138613"/>
            <a:ext cx="2835275" cy="4206875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07088" y="706438"/>
            <a:ext cx="3065462" cy="4462462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8913" y="3992563"/>
            <a:ext cx="2822575" cy="4413250"/>
          </a:xfrm>
          <a:prstGeom prst="rect">
            <a:avLst/>
          </a:prstGeom>
          <a:noFill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06750" y="2640013"/>
            <a:ext cx="2713038" cy="4291012"/>
          </a:xfrm>
          <a:prstGeom prst="rect">
            <a:avLst/>
          </a:prstGeom>
          <a:noFill/>
        </p:spPr>
      </p:pic>
      <p:pic>
        <p:nvPicPr>
          <p:cNvPr id="9" name="TextBox 8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67050" y="139700"/>
            <a:ext cx="2797175" cy="2420938"/>
          </a:xfrm>
          <a:prstGeom prst="rect">
            <a:avLst/>
          </a:prstGeom>
          <a:noFill/>
        </p:spPr>
      </p:pic>
      <p:pic>
        <p:nvPicPr>
          <p:cNvPr id="10" name="TextBox 9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06688" y="755650"/>
            <a:ext cx="3602037" cy="1779588"/>
          </a:xfrm>
          <a:prstGeom prst="rect">
            <a:avLst/>
          </a:prstGeom>
          <a:noFill/>
        </p:spPr>
      </p:pic>
      <p:pic>
        <p:nvPicPr>
          <p:cNvPr id="12" name="zvuki_prirody_-_vecher_v_lesu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285750" y="142875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19788" y="1584325"/>
            <a:ext cx="2895600" cy="1585913"/>
          </a:xfrm>
          <a:prstGeom prst="rect">
            <a:avLst/>
          </a:prstGeom>
          <a:noFill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913" y="4065588"/>
            <a:ext cx="2955925" cy="3925887"/>
          </a:xfrm>
          <a:prstGeom prst="rect">
            <a:avLst/>
          </a:prstGeom>
          <a:noFill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55988" y="1474788"/>
            <a:ext cx="2378075" cy="1854200"/>
          </a:xfrm>
          <a:prstGeom prst="rect">
            <a:avLst/>
          </a:prstGeom>
          <a:noFill/>
        </p:spPr>
      </p:pic>
      <p:pic>
        <p:nvPicPr>
          <p:cNvPr id="11" name="TextBox 10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0750" y="255588"/>
            <a:ext cx="7516813" cy="1012825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13" y="1878013"/>
            <a:ext cx="3322637" cy="1627187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46788" y="3852863"/>
            <a:ext cx="2835275" cy="5083175"/>
          </a:xfrm>
          <a:prstGeom prst="rect">
            <a:avLst/>
          </a:prstGeom>
          <a:noFill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02013" y="3352800"/>
            <a:ext cx="2578100" cy="4071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7888" y="1133475"/>
            <a:ext cx="3638550" cy="4170363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950" y="1639888"/>
            <a:ext cx="2597150" cy="7656512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60788" y="3565525"/>
            <a:ext cx="3694112" cy="5413375"/>
          </a:xfrm>
          <a:prstGeom prst="rect">
            <a:avLst/>
          </a:prstGeom>
          <a:noFill/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675" y="122238"/>
            <a:ext cx="4656138" cy="1298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ерая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DDDDDD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986</TotalTime>
  <Words>16</Words>
  <PresentationFormat>Экран (4:3)</PresentationFormat>
  <Paragraphs>15</Paragraphs>
  <Slides>20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20</vt:i4>
      </vt:variant>
    </vt:vector>
  </HeadingPairs>
  <TitlesOfParts>
    <vt:vector size="34" baseType="lpstr">
      <vt:lpstr>Franklin Gothic Book</vt:lpstr>
      <vt:lpstr>Arial</vt:lpstr>
      <vt:lpstr>Franklin Gothic Medium</vt:lpstr>
      <vt:lpstr>Wingdings 2</vt:lpstr>
      <vt:lpstr>Calibri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115</cp:revision>
  <dcterms:modified xsi:type="dcterms:W3CDTF">2012-11-22T19:09:20Z</dcterms:modified>
</cp:coreProperties>
</file>