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4" r:id="rId3"/>
    <p:sldId id="262" r:id="rId4"/>
    <p:sldId id="259" r:id="rId5"/>
    <p:sldId id="266" r:id="rId6"/>
    <p:sldId id="268" r:id="rId7"/>
    <p:sldId id="273" r:id="rId8"/>
    <p:sldId id="27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3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F4DA-45AD-4A9F-9F9F-4CE3DD89FB43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95A8-669D-481C-8C40-E9478F0F9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F4DA-45AD-4A9F-9F9F-4CE3DD89FB43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95A8-669D-481C-8C40-E9478F0F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F4DA-45AD-4A9F-9F9F-4CE3DD89FB43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95A8-669D-481C-8C40-E9478F0F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F4DA-45AD-4A9F-9F9F-4CE3DD89FB43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95A8-669D-481C-8C40-E9478F0F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F4DA-45AD-4A9F-9F9F-4CE3DD89FB43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B9F95A8-669D-481C-8C40-E9478F0F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F4DA-45AD-4A9F-9F9F-4CE3DD89FB43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95A8-669D-481C-8C40-E9478F0F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F4DA-45AD-4A9F-9F9F-4CE3DD89FB43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95A8-669D-481C-8C40-E9478F0F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F4DA-45AD-4A9F-9F9F-4CE3DD89FB43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95A8-669D-481C-8C40-E9478F0F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F4DA-45AD-4A9F-9F9F-4CE3DD89FB43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95A8-669D-481C-8C40-E9478F0F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F4DA-45AD-4A9F-9F9F-4CE3DD89FB43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95A8-669D-481C-8C40-E9478F0F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F4DA-45AD-4A9F-9F9F-4CE3DD89FB43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95A8-669D-481C-8C40-E9478F0F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0000"/>
                <a:lumOff val="40000"/>
              </a:schemeClr>
            </a:gs>
            <a:gs pos="50000">
              <a:schemeClr val="accent3">
                <a:lumMod val="75000"/>
              </a:schemeClr>
            </a:gs>
            <a:gs pos="100000">
              <a:schemeClr val="accent4">
                <a:lumMod val="75000"/>
                <a:alpha val="37000"/>
              </a:schemeClr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FC1F4DA-45AD-4A9F-9F9F-4CE3DD89FB43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B9F95A8-669D-481C-8C40-E9478F0F9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gichist.narod.ru/sove.gif" TargetMode="External"/><Relationship Id="rId3" Type="http://schemas.openxmlformats.org/officeDocument/2006/relationships/hyperlink" Target="http://i32.piczo.com/view/3/6/8/a/5/n/1/f/j/v/g/9/img/i184211745_17113_3.gif" TargetMode="External"/><Relationship Id="rId7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25219\&#1054;&#1090;&#1082;&#1088;&#1099;&#1090;&#1080;&#1077;%20&#1086;&#1083;&#1080;&#1084;&#1087;&#1080;&#1072;&#1076;%20&#1074;%20&#1085;&#1072;&#1095;&#1072;&#1083;&#1100;&#1085;&#1086;&#1081;%20&#1096;&#1082;&#1086;&#1083;&#1077;\&#1087;&#1088;&#1077;&#1079;&#1077;&#1085;&#1090;&#1072;&#1094;&#1080;&#1103;\&#1043;&#1072;&#1088;&#1088;&#1080;%20&#1055;&#1086;&#1090;&#1090;&#1077;&#1088;%20(mp3ostrov.com).mp3" TargetMode="External"/><Relationship Id="rId6" Type="http://schemas.openxmlformats.org/officeDocument/2006/relationships/hyperlink" Target="http://static.diary.ru/userdir/1/0/0/9/100945/6591901.gif" TargetMode="External"/><Relationship Id="rId11" Type="http://schemas.openxmlformats.org/officeDocument/2006/relationships/image" Target="../media/image6.gif"/><Relationship Id="rId5" Type="http://schemas.openxmlformats.org/officeDocument/2006/relationships/image" Target="../media/image3.png"/><Relationship Id="rId10" Type="http://schemas.openxmlformats.org/officeDocument/2006/relationships/hyperlink" Target="http://pildid.gifmania.co.ee/Animeeritud-Gifid-Filmikunst/Animatsioon-Harry-Potter/Pildi-Animeerimine-Hedwig/hedwig7.gif" TargetMode="External"/><Relationship Id="rId4" Type="http://schemas.openxmlformats.org/officeDocument/2006/relationships/image" Target="../media/image2.gif"/><Relationship Id="rId9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900igr.net/datai/geografija/Sever-Evropy/0019-023-Sever-Evropy.gif" TargetMode="External"/><Relationship Id="rId13" Type="http://schemas.openxmlformats.org/officeDocument/2006/relationships/image" Target="../media/image12.gif"/><Relationship Id="rId3" Type="http://schemas.openxmlformats.org/officeDocument/2006/relationships/image" Target="../media/image7.jpeg"/><Relationship Id="rId7" Type="http://schemas.openxmlformats.org/officeDocument/2006/relationships/image" Target="../media/image9.gif"/><Relationship Id="rId12" Type="http://schemas.openxmlformats.org/officeDocument/2006/relationships/hyperlink" Target="http://s003.radikal.ru/i202/1001/a7/8a193d1f31fe.gif" TargetMode="External"/><Relationship Id="rId2" Type="http://schemas.openxmlformats.org/officeDocument/2006/relationships/hyperlink" Target="http://www.davesdrumworld.com/nature/images/BeyondHanasGat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142.imageshack.us/img142/1295/28wl3.gif" TargetMode="External"/><Relationship Id="rId11" Type="http://schemas.openxmlformats.org/officeDocument/2006/relationships/image" Target="../media/image11.gif"/><Relationship Id="rId5" Type="http://schemas.openxmlformats.org/officeDocument/2006/relationships/image" Target="../media/image8.gif"/><Relationship Id="rId15" Type="http://schemas.openxmlformats.org/officeDocument/2006/relationships/image" Target="../media/image13.gif"/><Relationship Id="rId10" Type="http://schemas.openxmlformats.org/officeDocument/2006/relationships/hyperlink" Target="http://img-fotki.yandex.ru/get/5805/natali73123.277/0_4fea1_f3641e13_S.jpg" TargetMode="External"/><Relationship Id="rId4" Type="http://schemas.openxmlformats.org/officeDocument/2006/relationships/hyperlink" Target="http://fantasyflash.ru/anime/butterfly/image/butterfly12.gif" TargetMode="External"/><Relationship Id="rId9" Type="http://schemas.openxmlformats.org/officeDocument/2006/relationships/image" Target="../media/image10.gif"/><Relationship Id="rId14" Type="http://schemas.openxmlformats.org/officeDocument/2006/relationships/hyperlink" Target="http://i039.radikal.ru/0906/15/aae9b05a4436.gi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016.radikal.ru/0801/cc/324ef710d0ee.jpg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4put.ru/pictures/max/67/208703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5219\&#1054;&#1090;&#1082;&#1088;&#1099;&#1090;&#1080;&#1077;%20&#1086;&#1083;&#1080;&#1084;&#1087;&#1080;&#1072;&#1076;%20&#1074;%20&#1085;&#1072;&#1095;&#1072;&#1083;&#1100;&#1085;&#1086;&#1081;%20&#1096;&#1082;&#1086;&#1083;&#1077;\&#1087;&#1088;&#1077;&#1079;&#1077;&#1085;&#1090;&#1072;&#1094;&#1080;&#1103;\09.%20&#1054;&#1088;&#1082;&#1077;&#1089;&#1090;&#1088;%20&#1055;&#1086;&#1083;&#1103;%20&#1052;&#1086;&#1088;&#1080;&#1072;%20(Paul%20Mauriat)%20-%20&#1055;&#1086;&#1076;%20&#1084;&#1091;&#1079;&#1099;&#1082;&#1091;%20&#1042;&#1080;&#1074;&#1072;&#1083;&#1100;&#1076;&#1080;%20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hyperlink" Target="http://images.wikia.com/science/ru/images/f/fa/Merton_College_library_hall.jpg" TargetMode="External"/><Relationship Id="rId7" Type="http://schemas.openxmlformats.org/officeDocument/2006/relationships/image" Target="../media/image19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5219\&#1054;&#1090;&#1082;&#1088;&#1099;&#1090;&#1080;&#1077;%20&#1086;&#1083;&#1080;&#1084;&#1087;&#1080;&#1072;&#1076;%20&#1074;%20&#1085;&#1072;&#1095;&#1072;&#1083;&#1100;&#1085;&#1086;&#1081;%20&#1096;&#1082;&#1086;&#1083;&#1077;\&#1087;&#1088;&#1077;&#1079;&#1077;&#1085;&#1090;&#1072;&#1094;&#1080;&#1103;\&#1043;&#1072;&#1088;&#1088;&#1080;%20&#1055;&#1086;&#1090;&#1090;&#1077;&#1088;%20(mp3ostrov.com).mp3" TargetMode="External"/><Relationship Id="rId6" Type="http://schemas.openxmlformats.org/officeDocument/2006/relationships/image" Target="../media/image18.gif"/><Relationship Id="rId5" Type="http://schemas.openxmlformats.org/officeDocument/2006/relationships/hyperlink" Target="http://img0.liveinternet.ru/images/attach/c/1/62/599/62599428_CatBlackWitchWandBooks.gif" TargetMode="External"/><Relationship Id="rId4" Type="http://schemas.openxmlformats.org/officeDocument/2006/relationships/image" Target="../media/image17.jpe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hyperlink" Target="http://v.foto.radikal.ru/0703/07/35d03b8acf8f.jpg" TargetMode="External"/><Relationship Id="rId7" Type="http://schemas.openxmlformats.org/officeDocument/2006/relationships/hyperlink" Target="http://hogvarts-library.narod.ru/tn_hat.gif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5219\&#1054;&#1090;&#1082;&#1088;&#1099;&#1090;&#1080;&#1077;%20&#1086;&#1083;&#1080;&#1084;&#1087;&#1080;&#1072;&#1076;%20&#1074;%20&#1085;&#1072;&#1095;&#1072;&#1083;&#1100;&#1085;&#1086;&#1081;%20&#1096;&#1082;&#1086;&#1083;&#1077;\&#1087;&#1088;&#1077;&#1079;&#1077;&#1085;&#1090;&#1072;&#1094;&#1080;&#1103;\&#1043;&#1072;&#1088;&#1088;&#1080;%20&#1055;&#1086;&#1090;&#1090;&#1077;&#1088;%20-%20DiagonPlayfulLooP%20(mp3ostrov.com).mp3" TargetMode="External"/><Relationship Id="rId6" Type="http://schemas.openxmlformats.org/officeDocument/2006/relationships/image" Target="../media/image22.gif"/><Relationship Id="rId5" Type="http://schemas.openxmlformats.org/officeDocument/2006/relationships/hyperlink" Target="http://miroska781.free.fr/Insectes/araignee14.gif" TargetMode="External"/><Relationship Id="rId4" Type="http://schemas.openxmlformats.org/officeDocument/2006/relationships/image" Target="../media/image21.jpe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letoiledesneiges.free.fr/etoile/gif/halloween/halloween5.gif" TargetMode="External"/><Relationship Id="rId3" Type="http://schemas.openxmlformats.org/officeDocument/2006/relationships/image" Target="../media/image16.png"/><Relationship Id="rId7" Type="http://schemas.openxmlformats.org/officeDocument/2006/relationships/image" Target="../media/image25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!!!Festival\__Temp\625219\&#1054;&#1090;&#1082;&#1088;&#1099;&#1090;&#1080;&#1077;%20&#1086;&#1083;&#1080;&#1084;&#1087;&#1080;&#1072;&#1076;%20&#1074;%20&#1085;&#1072;&#1095;&#1072;&#1083;&#1100;&#1085;&#1086;&#1081;%20&#1096;&#1082;&#1086;&#1083;&#1077;\&#1087;&#1088;&#1077;&#1079;&#1077;&#1085;&#1090;&#1072;&#1094;&#1080;&#1103;\&#1084;&#1080;&#1090;&#1103;%20&#1092;&#1086;&#1084;&#1080;&#1085;.mp3" TargetMode="External"/><Relationship Id="rId6" Type="http://schemas.openxmlformats.org/officeDocument/2006/relationships/hyperlink" Target="http://gifs.toutimages.com/images/fantastique/fees/fee_060.gif" TargetMode="External"/><Relationship Id="rId5" Type="http://schemas.openxmlformats.org/officeDocument/2006/relationships/image" Target="../media/image24.gif"/><Relationship Id="rId4" Type="http://schemas.openxmlformats.org/officeDocument/2006/relationships/hyperlink" Target="http://bestgif.su/_ph/34/2/467267854.gif" TargetMode="External"/><Relationship Id="rId9" Type="http://schemas.openxmlformats.org/officeDocument/2006/relationships/image" Target="../media/image2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datas/ekonomika/TSennosti/0018-018-Blagodarim-za-vnimanie.jpg" TargetMode="External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!!!Festival\__Temp\625219\&#1054;&#1090;&#1082;&#1088;&#1099;&#1090;&#1080;&#1077;%20&#1086;&#1083;&#1080;&#1084;&#1087;&#1080;&#1072;&#1076;%20&#1074;%20&#1085;&#1072;&#1095;&#1072;&#1083;&#1100;&#1085;&#1086;&#1081;%20&#1096;&#1082;&#1086;&#1083;&#1077;\&#1087;&#1088;&#1077;&#1079;&#1077;&#1085;&#1090;&#1072;&#1094;&#1080;&#1103;\09.%20&#1047;&#1086;&#1083;&#1086;&#1090;&#1072;&#1103;%20&#1087;&#1072;&#1085;-&#1092;&#1083;&#1077;&#1081;&#1090;&#1072;%20(Modena)%20-%20&#1052;&#1072;&#1083;&#1099;&#1096;&#1082;&#1072;%20&#1044;&#1078;&#1077;&#1081;&#1085;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b="1" i="1" dirty="0" smtClean="0">
                <a:solidFill>
                  <a:srgbClr val="C00000"/>
                </a:solidFill>
              </a:rPr>
              <a:t>Предметные недели</a:t>
            </a:r>
            <a:endParaRPr lang="ru-RU" sz="6600" b="1" i="1" dirty="0">
              <a:solidFill>
                <a:srgbClr val="C00000"/>
              </a:solidFill>
            </a:endParaRPr>
          </a:p>
        </p:txBody>
      </p:sp>
      <p:pic>
        <p:nvPicPr>
          <p:cNvPr id="32778" name="Picture 10" descr="Картинка 1672 из 16575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5229200"/>
            <a:ext cx="3015298" cy="1628800"/>
          </a:xfrm>
          <a:prstGeom prst="rect">
            <a:avLst/>
          </a:prstGeom>
          <a:noFill/>
        </p:spPr>
      </p:pic>
      <p:pic>
        <p:nvPicPr>
          <p:cNvPr id="4" name="Гарри Поттер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12360" y="5661248"/>
            <a:ext cx="440432" cy="458393"/>
          </a:xfrm>
          <a:prstGeom prst="rect">
            <a:avLst/>
          </a:prstGeom>
        </p:spPr>
      </p:pic>
      <p:pic>
        <p:nvPicPr>
          <p:cNvPr id="11266" name="Picture 2" descr="Картинка 29 из 93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9632" y="2564904"/>
            <a:ext cx="1905000" cy="1809751"/>
          </a:xfrm>
          <a:prstGeom prst="rect">
            <a:avLst/>
          </a:prstGeom>
          <a:noFill/>
        </p:spPr>
      </p:pic>
      <p:pic>
        <p:nvPicPr>
          <p:cNvPr id="11268" name="Picture 4" descr="Картинка 54 из 93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84368" y="1844824"/>
            <a:ext cx="720080" cy="1152128"/>
          </a:xfrm>
          <a:prstGeom prst="rect">
            <a:avLst/>
          </a:prstGeom>
          <a:noFill/>
        </p:spPr>
      </p:pic>
      <p:pic>
        <p:nvPicPr>
          <p:cNvPr id="11270" name="Picture 6" descr="Картинка 3 из 93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572000" y="3573016"/>
            <a:ext cx="1428750" cy="159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500"/>
                            </p:stCondLst>
                            <p:childTnLst>
                              <p:par>
                                <p:cTn id="3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0"/>
                            </p:stCondLst>
                            <p:childTnLst>
                              <p:par>
                                <p:cTn id="3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50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77 0.08912 C 0.1191 0.0912 0.13055 0.09676 0.14253 0.10023 C 0.17621 0.09977 0.21007 0.10023 0.24375 0.09884 C 0.2474 0.09861 0.25417 0.09398 0.25799 0.09236 C 0.26042 0.0912 0.2651 0.08912 0.2651 0.08912 C 0.28403 0.09028 0.29427 0.08958 0.3092 0.10185 C 0.31163 0.10717 0.31493 0.10926 0.31753 0.11458 C 0.32274 0.12523 0.3283 0.13935 0.33646 0.14629 C 0.33976 0.15301 0.34462 0.15625 0.34965 0.16065 C 0.35174 0.1625 0.35434 0.16273 0.35677 0.16389 C 0.35833 0.16458 0.36146 0.16551 0.36146 0.16551 " pathEditMode="relative" ptsTypes="ffffffffffA">
                                      <p:cBhvr>
                                        <p:cTn id="41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500"/>
                            </p:stCondLst>
                            <p:childTnLst>
                              <p:par>
                                <p:cTn id="4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500"/>
                            </p:stCondLst>
                            <p:childTnLst>
                              <p:par>
                                <p:cTn id="4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500"/>
                            </p:stCondLst>
                            <p:childTnLst>
                              <p:par>
                                <p:cTn id="4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3500"/>
                            </p:stCondLst>
                            <p:childTnLst>
                              <p:par>
                                <p:cTn id="5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Картинка 56 из 1657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61186" cy="6858000"/>
          </a:xfrm>
          <a:prstGeom prst="rect">
            <a:avLst/>
          </a:prstGeom>
          <a:noFill/>
        </p:spPr>
      </p:pic>
      <p:pic>
        <p:nvPicPr>
          <p:cNvPr id="37894" name="Picture 6" descr="Картинка 295 из 16575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6016" y="1124744"/>
            <a:ext cx="952500" cy="962025"/>
          </a:xfrm>
          <a:prstGeom prst="rect">
            <a:avLst/>
          </a:prstGeom>
          <a:noFill/>
        </p:spPr>
      </p:pic>
      <p:pic>
        <p:nvPicPr>
          <p:cNvPr id="37896" name="Picture 8" descr="Картинка 295 из 16575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520" y="980728"/>
            <a:ext cx="952500" cy="962025"/>
          </a:xfrm>
          <a:prstGeom prst="rect">
            <a:avLst/>
          </a:prstGeom>
          <a:noFill/>
        </p:spPr>
      </p:pic>
      <p:pic>
        <p:nvPicPr>
          <p:cNvPr id="37898" name="Picture 10" descr="Картинка 295 из 16575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80312" y="2276872"/>
            <a:ext cx="952500" cy="962025"/>
          </a:xfrm>
          <a:prstGeom prst="rect">
            <a:avLst/>
          </a:prstGeom>
          <a:noFill/>
        </p:spPr>
      </p:pic>
      <p:pic>
        <p:nvPicPr>
          <p:cNvPr id="37900" name="Picture 12" descr="Картинка 570 из 16575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2276872"/>
            <a:ext cx="1247775" cy="1152526"/>
          </a:xfrm>
          <a:prstGeom prst="rect">
            <a:avLst/>
          </a:prstGeom>
          <a:noFill/>
        </p:spPr>
      </p:pic>
      <p:pic>
        <p:nvPicPr>
          <p:cNvPr id="37902" name="Picture 14" descr="Картинка 570 из 16575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476672"/>
            <a:ext cx="1247775" cy="1152526"/>
          </a:xfrm>
          <a:prstGeom prst="rect">
            <a:avLst/>
          </a:prstGeom>
          <a:noFill/>
        </p:spPr>
      </p:pic>
      <p:pic>
        <p:nvPicPr>
          <p:cNvPr id="37904" name="Picture 16" descr="Картинка 1045 из 16575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15816" y="4077072"/>
            <a:ext cx="2190750" cy="1885950"/>
          </a:xfrm>
          <a:prstGeom prst="rect">
            <a:avLst/>
          </a:prstGeom>
          <a:noFill/>
        </p:spPr>
      </p:pic>
      <p:pic>
        <p:nvPicPr>
          <p:cNvPr id="37908" name="Picture 20" descr="Картинка 1394 из 16575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52120" y="5373216"/>
            <a:ext cx="809625" cy="1047751"/>
          </a:xfrm>
          <a:prstGeom prst="rect">
            <a:avLst/>
          </a:prstGeom>
          <a:noFill/>
        </p:spPr>
      </p:pic>
      <p:pic>
        <p:nvPicPr>
          <p:cNvPr id="37910" name="Picture 22" descr="Картинка 387 из 612">
            <a:hlinkClick r:id="rId12"/>
          </p:cNvPr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979712" y="1916832"/>
            <a:ext cx="1247775" cy="1152526"/>
          </a:xfrm>
          <a:prstGeom prst="rect">
            <a:avLst/>
          </a:prstGeom>
          <a:noFill/>
        </p:spPr>
      </p:pic>
      <p:pic>
        <p:nvPicPr>
          <p:cNvPr id="17" name="Picture 22" descr="Картинка 387 из 612">
            <a:hlinkClick r:id="rId12"/>
          </p:cNvPr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724128" y="404664"/>
            <a:ext cx="1247775" cy="1152526"/>
          </a:xfrm>
          <a:prstGeom prst="rect">
            <a:avLst/>
          </a:prstGeom>
          <a:noFill/>
        </p:spPr>
      </p:pic>
      <p:pic>
        <p:nvPicPr>
          <p:cNvPr id="1026" name="Picture 2" descr="Картинка 463 из 17329">
            <a:hlinkClick r:id="rId14"/>
          </p:cNvPr>
          <p:cNvPicPr>
            <a:picLocks noChangeAspect="1" noChangeArrowheads="1" noCrop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1724" y="3238897"/>
            <a:ext cx="1047750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500"/>
                            </p:stCondLst>
                            <p:childTnLst>
                              <p:par>
                                <p:cTn id="5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а 283 из 7517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2673"/>
            <a:ext cx="8810296" cy="659532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Картинка 4 из 3987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74780"/>
            <a:ext cx="9144000" cy="6932780"/>
          </a:xfrm>
          <a:prstGeom prst="rect">
            <a:avLst/>
          </a:prstGeom>
          <a:noFill/>
        </p:spPr>
      </p:pic>
      <p:pic>
        <p:nvPicPr>
          <p:cNvPr id="5" name="09. Оркестр Поля Мориа (Paul Mauriat) - Под музыку Вивальди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50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а 21 из 169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8" descr="Картинка 518 из 82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96952"/>
            <a:ext cx="1296144" cy="128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Картинка 518 из 82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-387424"/>
            <a:ext cx="1152128" cy="114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Картинка 518 из 82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212976"/>
            <a:ext cx="1224136" cy="121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Гарри Поттер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1209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а 391 из 7517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Картинка 400 из 713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1340768"/>
            <a:ext cx="1685925" cy="1657351"/>
          </a:xfrm>
          <a:prstGeom prst="rect">
            <a:avLst/>
          </a:prstGeom>
          <a:noFill/>
        </p:spPr>
      </p:pic>
      <p:pic>
        <p:nvPicPr>
          <p:cNvPr id="5124" name="Picture 4" descr="Картинка 434 из 713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3284984"/>
            <a:ext cx="619125" cy="542926"/>
          </a:xfrm>
          <a:prstGeom prst="rect">
            <a:avLst/>
          </a:prstGeom>
          <a:noFill/>
        </p:spPr>
      </p:pic>
      <p:pic>
        <p:nvPicPr>
          <p:cNvPr id="6" name="Гарри Поттер - DiagonPlayfulLooP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56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митя фомин.mp3">
            <a:hlinkClick r:id="" action="ppaction://media"/>
          </p:cNvPr>
          <p:cNvPicPr>
            <a:picLocks noGrp="1" noRot="1" noChangeAspect="1"/>
          </p:cNvPicPr>
          <p:nvPr>
            <p:ph idx="4294967295"/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8839200" y="6237288"/>
            <a:ext cx="304800" cy="304800"/>
          </a:xfrm>
          <a:prstGeom prst="rect">
            <a:avLst/>
          </a:prstGeom>
        </p:spPr>
      </p:pic>
      <p:pic>
        <p:nvPicPr>
          <p:cNvPr id="49154" name="Picture 2" descr="Картинка 171 из 16575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5055"/>
            <a:ext cx="9144000" cy="6602945"/>
          </a:xfrm>
          <a:prstGeom prst="rect">
            <a:avLst/>
          </a:prstGeom>
          <a:noFill/>
        </p:spPr>
      </p:pic>
      <p:pic>
        <p:nvPicPr>
          <p:cNvPr id="4099" name="Picture 3" descr="Картинка 242 из 820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384952"/>
            <a:ext cx="1323975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Картинка 399 из 820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149080"/>
            <a:ext cx="226695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60" name="Picture 8" descr="Картинка 183 из 1437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61185" cy="6858000"/>
          </a:xfrm>
          <a:prstGeom prst="rect">
            <a:avLst/>
          </a:prstGeom>
          <a:noFill/>
        </p:spPr>
      </p:pic>
      <p:pic>
        <p:nvPicPr>
          <p:cNvPr id="4" name="09. Золотая пан-флейта (Modena) - Малышка Джей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34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647</TotalTime>
  <Words>2</Words>
  <Application>Microsoft Office PowerPoint</Application>
  <PresentationFormat>Экран (4:3)</PresentationFormat>
  <Paragraphs>1</Paragraphs>
  <Slides>8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Предметные недели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Минкины</dc:creator>
  <cp:lastModifiedBy>Tata</cp:lastModifiedBy>
  <cp:revision>55</cp:revision>
  <dcterms:created xsi:type="dcterms:W3CDTF">2012-01-05T09:35:08Z</dcterms:created>
  <dcterms:modified xsi:type="dcterms:W3CDTF">2012-10-12T18:19:07Z</dcterms:modified>
</cp:coreProperties>
</file>