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  <a:srgbClr val="5D9EE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6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77EE3-D0EC-4625-AFC8-3A542A1F9D24}" type="datetimeFigureOut">
              <a:rPr lang="ru-RU"/>
              <a:pPr>
                <a:defRPr/>
              </a:pPr>
              <a:t>12.10.2012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BD8EB-B18E-4CCB-AB06-A5B775A26E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DD7ED-AA1B-4A78-8468-EA1B0140421A}" type="datetimeFigureOut">
              <a:rPr lang="ru-RU"/>
              <a:pPr>
                <a:defRPr/>
              </a:pPr>
              <a:t>12.10.2012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185D2-D409-4ED4-8D11-E8342C92D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DCA6F-2664-44FE-98C0-7E95468FC3A3}" type="datetimeFigureOut">
              <a:rPr lang="ru-RU"/>
              <a:pPr>
                <a:defRPr/>
              </a:pPr>
              <a:t>12.10.2012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DB1B2-7DA0-4E97-892E-47A8FAFF13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D25D8-DEB7-4E64-A273-1D8C1D6D1850}" type="datetimeFigureOut">
              <a:rPr lang="ru-RU"/>
              <a:pPr>
                <a:defRPr/>
              </a:pPr>
              <a:t>12.10.2012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672B1-AC4C-494D-87AC-683C2E4EDB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206EF-D74C-4D08-9A5B-FCEABA08CBF6}" type="datetimeFigureOut">
              <a:rPr lang="ru-RU"/>
              <a:pPr>
                <a:defRPr/>
              </a:pPr>
              <a:t>12.10.2012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8056A-C400-4B02-A5C2-32586ED3DF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43054-206F-4FD1-BDFC-A378A6CCD37E}" type="datetimeFigureOut">
              <a:rPr lang="ru-RU"/>
              <a:pPr>
                <a:defRPr/>
              </a:pPr>
              <a:t>12.10.2012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3D0C0-267A-42D0-9F72-15DCCEC2DD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846E3-9663-47F8-AD88-6E2F31AC1E3A}" type="datetimeFigureOut">
              <a:rPr lang="ru-RU"/>
              <a:pPr>
                <a:defRPr/>
              </a:pPr>
              <a:t>12.10.2012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9FEC1-AFA7-4DC7-97D6-69A03096E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45CD9-706D-4DEA-B734-E3CD81B9DFCF}" type="datetimeFigureOut">
              <a:rPr lang="ru-RU"/>
              <a:pPr>
                <a:defRPr/>
              </a:pPr>
              <a:t>12.10.2012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83196-1135-4F76-8DA1-1A54DD4C20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BB66E-B2C5-4F3A-916B-6DA753F7921A}" type="datetimeFigureOut">
              <a:rPr lang="ru-RU"/>
              <a:pPr>
                <a:defRPr/>
              </a:pPr>
              <a:t>12.10.2012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E9945-7016-4F2E-B9E5-B3047040ED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02676-76CB-419E-BE74-AF0FE5DD941C}" type="datetimeFigureOut">
              <a:rPr lang="ru-RU"/>
              <a:pPr>
                <a:defRPr/>
              </a:pPr>
              <a:t>12.10.2012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73A8C-209D-42E9-ACD7-F078D2A522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8BCDD-FCA9-4D0E-955B-DC832BFAAE04}" type="datetimeFigureOut">
              <a:rPr lang="ru-RU"/>
              <a:pPr>
                <a:defRPr/>
              </a:pPr>
              <a:t>12.10.2012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5B26A-E6C0-44FC-BECC-FDEE0E4D6B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DE99F28-95EC-4BE7-B9B3-0FA8C20DFC1A}" type="datetimeFigureOut">
              <a:rPr lang="ru-RU"/>
              <a:pPr>
                <a:defRPr/>
              </a:pPr>
              <a:t>12.10.2012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D300E6-CCF3-4AE7-ABF3-C5A3D7357D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NULL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12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.xml"/><Relationship Id="rId1" Type="http://schemas.openxmlformats.org/officeDocument/2006/relationships/audio" Target="NULL" TargetMode="Externa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1.xml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4" descr="Канун Рождества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TextBox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9563" y="2408238"/>
            <a:ext cx="6289675" cy="23828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6" descr="post-62398-126281374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101013" y="59499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3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3" descr="613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Рисунок 2" descr="5263_render_brad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00225" y="0"/>
            <a:ext cx="5543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101013" y="59499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0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25" descr="Безымянный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Рисунок 3" descr="60563989_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285750"/>
            <a:ext cx="857250" cy="1214438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6387" name="Рисунок 4" descr="2000_big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2000250"/>
            <a:ext cx="107156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Рисунок 5" descr="Шар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3214688"/>
            <a:ext cx="1166812" cy="100012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6389" name="Рисунок 7" descr="52929274_24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3" y="5857875"/>
            <a:ext cx="1071562" cy="85725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000250" y="857250"/>
            <a:ext cx="1214438" cy="4619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 tree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3125" y="2286000"/>
            <a:ext cx="1214438" cy="4619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 star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71688" y="3571875"/>
            <a:ext cx="1357312" cy="4619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 bauble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71688" y="4857750"/>
            <a:ext cx="1198562" cy="4619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 candel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00250" y="6072188"/>
            <a:ext cx="1577975" cy="46196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 snowman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95" name="Рисунок 13" descr="5263_render_brad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72063" y="285750"/>
            <a:ext cx="1057275" cy="128587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6396" name="Рисунок 14" descr="Колокольчик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143500" y="1928813"/>
            <a:ext cx="11430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Рисунок 15" descr="Хлопушка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143500" y="3214688"/>
            <a:ext cx="1214438" cy="928687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6398" name="Рисунок 16" descr="Герлянда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143500" y="4500563"/>
            <a:ext cx="1262063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9" name="Рисунок 17" descr="Ангелочек.jp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214938" y="5643563"/>
            <a:ext cx="1185862" cy="100012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6643688" y="1000125"/>
            <a:ext cx="2214562" cy="4619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 Christmas tree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29438" y="2214563"/>
            <a:ext cx="1214437" cy="46196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 bell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29438" y="3500438"/>
            <a:ext cx="1428750" cy="46196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cracker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929438" y="4857750"/>
            <a:ext cx="1214437" cy="4619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lights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000875" y="6143625"/>
            <a:ext cx="1214438" cy="4619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n angel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405" name="Рисунок 24" descr="Merry-Christmas-Wallpaper-Collection-17.jp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28625" y="4643438"/>
            <a:ext cx="128587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" descr="AA00001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TextBox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17650" y="877888"/>
            <a:ext cx="5572125" cy="2554287"/>
          </a:xfrm>
          <a:prstGeom prst="rect">
            <a:avLst/>
          </a:prstGeom>
          <a:noFill/>
        </p:spPr>
      </p:pic>
      <p:pic>
        <p:nvPicPr>
          <p:cNvPr id="5" name="Рисунок 4" descr="Рождественские колокольчики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61163" y="280988"/>
            <a:ext cx="2200275" cy="2090737"/>
          </a:xfrm>
          <a:prstGeom prst="rect">
            <a:avLst/>
          </a:prstGeom>
          <a:noFill/>
        </p:spPr>
      </p:pic>
      <p:pic>
        <p:nvPicPr>
          <p:cNvPr id="6" name="Рисунок 5" descr="Сант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06563" y="2992438"/>
            <a:ext cx="5516562" cy="3359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8"/>
          <p:cNvSpPr txBox="1">
            <a:spLocks noChangeArrowheads="1"/>
          </p:cNvSpPr>
          <p:nvPr/>
        </p:nvSpPr>
        <p:spPr bwMode="auto">
          <a:xfrm>
            <a:off x="3214688" y="2071688"/>
            <a:ext cx="3143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Текс песни </a:t>
            </a: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18434" name="Рисунок 10" descr="AA00001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4282" y="571480"/>
            <a:ext cx="3786214" cy="224676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Jingle bells!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Jingle bells!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Jingle all the way!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Oh what fun it is to ride</a:t>
            </a:r>
            <a:r>
              <a:rPr lang="ru-RU" sz="2400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sz="24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 a one – horse open sleigh!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172450" y="60213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4" descr="christmas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TextBox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20838" y="579438"/>
            <a:ext cx="6432550" cy="2176462"/>
          </a:xfrm>
          <a:prstGeom prst="rect">
            <a:avLst/>
          </a:prstGeom>
          <a:noFill/>
        </p:spPr>
      </p:pic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243888" y="60928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3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22</Words>
  <Application>Microsoft Office PowerPoint</Application>
  <PresentationFormat>Экран (4:3)</PresentationFormat>
  <Paragraphs>11</Paragraphs>
  <Slides>7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Calibri</vt:lpstr>
      <vt:lpstr>Arial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nadezhda.pronskaya</cp:lastModifiedBy>
  <cp:revision>14</cp:revision>
  <dcterms:created xsi:type="dcterms:W3CDTF">2011-11-01T11:55:49Z</dcterms:created>
  <dcterms:modified xsi:type="dcterms:W3CDTF">2012-10-12T08:46:36Z</dcterms:modified>
</cp:coreProperties>
</file>