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3"/>
  </p:notesMasterIdLst>
  <p:sldIdLst>
    <p:sldId id="256" r:id="rId2"/>
    <p:sldId id="274" r:id="rId3"/>
    <p:sldId id="27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3" r:id="rId20"/>
    <p:sldId id="277" r:id="rId21"/>
    <p:sldId id="27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31" autoAdjust="0"/>
    <p:restoredTop sz="94660"/>
  </p:normalViewPr>
  <p:slideViewPr>
    <p:cSldViewPr>
      <p:cViewPr>
        <p:scale>
          <a:sx n="68" d="100"/>
          <a:sy n="68" d="100"/>
        </p:scale>
        <p:origin x="-726" y="-9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7A03AD8-BB1A-4A57-9FD8-C037D9F4B95C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63364BC-4CAF-470C-8A25-977645943F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697249-EB13-47FB-8D5B-DF5125CEFE7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8B9877-F6F2-4DAA-A690-BCD03C1AA415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EB2EB-F356-497A-8F65-1086355605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94ADFD-C914-4404-A366-DC42F6971DF9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AAAFE7-458B-45D8-A64E-86F5311118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A66A40-1997-464E-9A64-A6ED74962A22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99CA8-EB41-4B4E-8044-AA7DBB32A0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5D695-B2EB-4BE7-A215-6D26A374CC3D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2A6C7A-BC8D-4565-A472-BA0AC8AE5F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419A04-5725-4ABE-8DF0-C6864B2245E0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C53C2-7746-42E0-AC5D-DA0D1A9F547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4FBC9-19AC-401A-93F3-DB8824506D75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B087F-317A-4D5E-AB27-0956931871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FE827-9A3B-4A57-9308-8F48A2786AD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32F08D-7415-4951-BB0F-A3BE74F45028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EF6C0-51BF-410E-B62C-24708C04B3C1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8CC83C-3599-466C-8893-3D3AF2CF91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3CC03-8E73-426C-B6B8-DFFC8A08FFBE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2D0E4-A3EF-4BD8-9E01-48490782B0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099B5-D735-41A5-89C8-11F33F96BEC5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8F1A1F-78E2-4FA6-9F4F-F9F1359A79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C2016-328A-4A5A-8921-725BDD68521C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2F2714-0404-44DE-8BD4-499B79BF6E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002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FED664B9-2B07-4634-B6BA-6FFF7C02D7EC}" type="datetimeFigureOut">
              <a:rPr lang="ru-RU"/>
              <a:pPr>
                <a:defRPr/>
              </a:pPr>
              <a:t>29.01.2012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DBF47392-1505-4B68-BB6A-992097F474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40" r:id="rId1"/>
    <p:sldLayoutId id="2147483832" r:id="rId2"/>
    <p:sldLayoutId id="2147483841" r:id="rId3"/>
    <p:sldLayoutId id="2147483833" r:id="rId4"/>
    <p:sldLayoutId id="2147483842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>
    <p:split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4.xml"/><Relationship Id="rId1" Type="http://schemas.openxmlformats.org/officeDocument/2006/relationships/video" Target="file:///F:\&#1044;&#1086;&#1082;&#1091;&#1095;&#1072;&#1077;&#1074;&#1072;%20&#1040;&#1085;&#1085;&#1072;,%20&#1055;&#1088;&#1080;&#1089;&#1090;&#1072;&#1074;&#1082;&#1080;&#1085;\Nochevaluuu_tuchka_zolotayag_&#1082;&#1091;&#1089;&#1086;&#1095;&#1077;&#1082;.asf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Содержимое 3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0482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2400" smtClean="0"/>
              <a:t>   </a:t>
            </a:r>
            <a:endParaRPr lang="ru-RU" sz="4400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44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ru-RU" sz="4400" smtClean="0">
              <a:latin typeface="Arial" charset="0"/>
            </a:endParaRP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4400" smtClean="0">
                <a:latin typeface="Arial" charset="0"/>
              </a:rPr>
              <a:t>(Урок внеклассного чтения в 8 классе)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4400" smtClean="0"/>
              <a:t> </a:t>
            </a:r>
            <a:r>
              <a:rPr lang="ru-RU" sz="3200" smtClean="0">
                <a:latin typeface="Arial" charset="0"/>
              </a:rPr>
              <a:t>Презентация подготовлена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200" smtClean="0">
                <a:latin typeface="Arial" charset="0"/>
              </a:rPr>
              <a:t>  учителем русского языка и литературы МОУ «Гимназия №2» г.Саратова </a:t>
            </a:r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ru-RU" sz="3200" smtClean="0">
                <a:latin typeface="Arial" charset="0"/>
              </a:rPr>
              <a:t>  Кулисевой О. Г.</a:t>
            </a:r>
            <a:endParaRPr lang="en-US" sz="3200" smtClean="0">
              <a:latin typeface="Arial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0503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Жестокость и милосердие в повести А.</a:t>
            </a:r>
            <a:r>
              <a:rPr sz="4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ru-RU" sz="4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И. Приставкина </a:t>
            </a:r>
            <a:br>
              <a:rPr lang="ru-RU" sz="4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</a:br>
            <a:r>
              <a:rPr lang="ru-RU" sz="4400" b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Tahoma" pitchFamily="34" charset="0"/>
              </a:rPr>
              <a:t>«Ночевала тучка золотая»</a:t>
            </a:r>
            <a:endParaRPr lang="ru-RU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Содержимое 2"/>
          <p:cNvSpPr>
            <a:spLocks noGrp="1"/>
          </p:cNvSpPr>
          <p:nvPr>
            <p:ph idx="1"/>
          </p:nvPr>
        </p:nvSpPr>
        <p:spPr>
          <a:xfrm>
            <a:off x="4211638" y="1628775"/>
            <a:ext cx="4714875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ru-RU" smtClean="0"/>
              <a:t>    </a:t>
            </a:r>
            <a:r>
              <a:rPr lang="ru-RU" sz="3200" smtClean="0"/>
              <a:t>Главные герои повести, братья-близнецы Кузьмины, живут в Томилинском  детском доме. Их самой заветной мечтой является святая святых детдома – хлеборезка.</a:t>
            </a:r>
            <a:endParaRPr lang="ru-RU" sz="3200" i="1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err="1" smtClean="0">
                <a:latin typeface="Tahoma" pitchFamily="34" charset="0"/>
                <a:cs typeface="Tahoma" pitchFamily="34" charset="0"/>
              </a:rPr>
              <a:t>Кузьмёныши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773238"/>
            <a:ext cx="4090988" cy="3814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Содержимое 2"/>
          <p:cNvSpPr>
            <a:spLocks noGrp="1"/>
          </p:cNvSpPr>
          <p:nvPr>
            <p:ph idx="1"/>
          </p:nvPr>
        </p:nvSpPr>
        <p:spPr>
          <a:xfrm>
            <a:off x="214313" y="1571625"/>
            <a:ext cx="4214812" cy="49545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</a:t>
            </a:r>
            <a:r>
              <a:rPr lang="ru-RU" sz="3600" smtClean="0"/>
              <a:t>Жадный директор, безразличные воспитатели и вечный голод – это всё, что окружает братьев.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«Дома каменные, люди железные…»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000250"/>
            <a:ext cx="4070350" cy="3567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Содержимое 2"/>
          <p:cNvSpPr>
            <a:spLocks noGrp="1"/>
          </p:cNvSpPr>
          <p:nvPr>
            <p:ph idx="1"/>
          </p:nvPr>
        </p:nvSpPr>
        <p:spPr>
          <a:xfrm>
            <a:off x="4672013" y="1571625"/>
            <a:ext cx="4257675" cy="43576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600" smtClean="0"/>
              <a:t>     </a:t>
            </a:r>
            <a:r>
              <a:rPr lang="ru-RU" sz="3200" smtClean="0"/>
              <a:t>На станции Колька видит поезд, из окна которого тянутся руки и слышны крики: «Пить! Пить!» Почему же никто не слышит этого (или не хочет слышать)?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52400"/>
            <a:ext cx="6972320" cy="1219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latin typeface="Tahoma" pitchFamily="34" charset="0"/>
                <a:cs typeface="Tahoma" pitchFamily="34" charset="0"/>
              </a:rPr>
              <a:t>Загадочный поезд</a:t>
            </a:r>
            <a:endParaRPr lang="ru-RU" sz="4400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560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286000"/>
            <a:ext cx="4286250" cy="301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40055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200" smtClean="0"/>
              <a:t>       «Мы были связаны одной судьбой», «мы  просто хотели жить»,- говорит Приставкин о чеченских и русских детях. Одни ехали на Кавказ, другие – в Сибирь. 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latin typeface="Tahoma" pitchFamily="34" charset="0"/>
                <a:cs typeface="Tahoma" pitchFamily="34" charset="0"/>
              </a:rPr>
              <a:t>«Мы были связаны одной судьбой»</a:t>
            </a:r>
            <a:endParaRPr lang="ru-RU" sz="4400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2000250"/>
            <a:ext cx="4191000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829050" cy="4525963"/>
          </a:xfrm>
        </p:spPr>
        <p:txBody>
          <a:bodyPr>
            <a:normAutofit fontScale="925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</a:t>
            </a:r>
            <a:r>
              <a:rPr lang="ru-RU" sz="3200" dirty="0" smtClean="0"/>
              <a:t>Жестоко и беспощадно мстят чеченцы тем, кто пришёл на их землю. От их рук гибнет «</a:t>
            </a:r>
            <a:r>
              <a:rPr lang="ru-RU" sz="3200" dirty="0" err="1" smtClean="0"/>
              <a:t>Вера-шофериха</a:t>
            </a:r>
            <a:r>
              <a:rPr lang="ru-RU" sz="3200" dirty="0" smtClean="0"/>
              <a:t>», чудом остаётся жива Регина Петровна.</a:t>
            </a:r>
            <a:endParaRPr lang="ru-RU" sz="32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Страшная жизнь на Кавказе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765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8" y="2071688"/>
            <a:ext cx="4438650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86238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</a:t>
            </a:r>
            <a:r>
              <a:rPr lang="ru-RU" sz="3600" smtClean="0"/>
              <a:t>Кто же такие чеченцы?  За что их ненавидят солдаты? Почему они оставили Регину Петровну в живых?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1" smtClean="0">
                <a:latin typeface="Tahoma" pitchFamily="34" charset="0"/>
                <a:cs typeface="Tahoma" pitchFamily="34" charset="0"/>
              </a:rPr>
              <a:t>Незнакомый народ</a:t>
            </a:r>
            <a:endParaRPr lang="ru-RU" sz="4400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8675" name="Picture 2" descr="H:\0016rs9q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143125"/>
            <a:ext cx="41529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Содержимое 2"/>
          <p:cNvSpPr>
            <a:spLocks noGrp="1"/>
          </p:cNvSpPr>
          <p:nvPr>
            <p:ph idx="1"/>
          </p:nvPr>
        </p:nvSpPr>
        <p:spPr>
          <a:xfrm>
            <a:off x="0" y="1714500"/>
            <a:ext cx="4500563" cy="43402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3200" smtClean="0"/>
              <a:t>Но причём здесь бедные Кузьмёныши? За чьи грехи они должны отвечать? Почему Сашка убит, а Колька переживает смертельный страх?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Месть темна, она не знает границ.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357438"/>
            <a:ext cx="4286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Насилие порождает насилие, преступление – </a:t>
            </a:r>
            <a:r>
              <a:rPr lang="ru-RU" b="1" err="1" smtClean="0">
                <a:latin typeface="Tahoma" pitchFamily="34" charset="0"/>
                <a:cs typeface="Tahoma" pitchFamily="34" charset="0"/>
              </a:rPr>
              <a:t>преступление</a:t>
            </a:r>
            <a:r>
              <a:rPr lang="ru-RU" b="1" smtClean="0">
                <a:latin typeface="Tahoma" pitchFamily="34" charset="0"/>
                <a:cs typeface="Tahoma" pitchFamily="34" charset="0"/>
              </a:rPr>
              <a:t>.</a:t>
            </a:r>
            <a:r>
              <a:rPr lang="ru-RU" smtClean="0"/>
              <a:t> 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500688" y="1857375"/>
            <a:ext cx="3416300" cy="4214813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</a:t>
            </a:r>
            <a:r>
              <a:rPr lang="ru-RU" sz="3200" dirty="0" smtClean="0"/>
              <a:t>Поражают до глубины души размышления Кольки, везущего тело брата к поезду. Не всякому взрослому могли прийти в голову такие мысли. </a:t>
            </a:r>
            <a:endParaRPr lang="ru-RU" sz="3200" dirty="0"/>
          </a:p>
        </p:txBody>
      </p:sp>
      <p:pic>
        <p:nvPicPr>
          <p:cNvPr id="38" name="Nochevaluuu_tuchka_zolotayag_кусочек.asf">
            <a:hlinkClick r:id="" action="ppaction://media"/>
          </p:cNvPr>
          <p:cNvPicPr>
            <a:picLocks noGrp="1" noRot="1" noChangeAspect="1"/>
          </p:cNvPicPr>
          <p:nvPr>
            <p:ph sz="half" idx="2"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357188" y="1785938"/>
            <a:ext cx="5391150" cy="4043362"/>
          </a:xfrm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Содержимое 2"/>
          <p:cNvSpPr>
            <a:spLocks noGrp="1"/>
          </p:cNvSpPr>
          <p:nvPr>
            <p:ph idx="1"/>
          </p:nvPr>
        </p:nvSpPr>
        <p:spPr>
          <a:xfrm>
            <a:off x="4572000" y="1714500"/>
            <a:ext cx="4143375" cy="44545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</a:t>
            </a:r>
            <a:r>
              <a:rPr lang="ru-RU" sz="3200" smtClean="0"/>
              <a:t>Двое сирот – жертвы одних и тех же обстоятельств – противостоят миру взрослых с его бесчеловечной враждой.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Жертвы войны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2143125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4114800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600" smtClean="0"/>
              <a:t>      Пронзителен конец повести. Безутешно рыдает Колька, вставший в углу вагона, увозящего его в неизвестность</a:t>
            </a:r>
            <a:r>
              <a:rPr lang="ru-RU" smtClean="0"/>
              <a:t>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Путь в неизвестность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3" y="2214563"/>
            <a:ext cx="40005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04813"/>
            <a:ext cx="8229600" cy="5691187"/>
          </a:xfrm>
        </p:spPr>
        <p:txBody>
          <a:bodyPr/>
          <a:lstStyle/>
          <a:p>
            <a:pPr eaLnBrk="1" hangingPunct="1">
              <a:buClr>
                <a:srgbClr val="FFFFFF"/>
              </a:buClr>
              <a:buFont typeface="Wingdings 2" pitchFamily="18" charset="2"/>
              <a:buNone/>
            </a:pPr>
            <a:r>
              <a:rPr lang="ru-RU" sz="3200" smtClean="0">
                <a:latin typeface="Arial" charset="0"/>
              </a:rPr>
              <a:t>Актуальность изучения произведения</a:t>
            </a:r>
          </a:p>
          <a:p>
            <a:pPr eaLnBrk="1" hangingPunct="1">
              <a:buClr>
                <a:srgbClr val="FFFFFF"/>
              </a:buClr>
            </a:pPr>
            <a:r>
              <a:rPr lang="ru-RU" sz="3600" smtClean="0"/>
              <a:t>Проблема жестокости, милосердия и межнациональных отношений актуальна и сегодня.</a:t>
            </a:r>
          </a:p>
          <a:p>
            <a:pPr eaLnBrk="1" hangingPunct="1">
              <a:buClr>
                <a:srgbClr val="FFFFFF"/>
              </a:buClr>
            </a:pPr>
            <a:r>
              <a:rPr lang="ru-RU" sz="3600" smtClean="0"/>
              <a:t>Проблема решается на примере детских судеб.</a:t>
            </a:r>
          </a:p>
          <a:p>
            <a:pPr eaLnBrk="1" hangingPunct="1">
              <a:buClr>
                <a:srgbClr val="FFFFFF"/>
              </a:buClr>
            </a:pPr>
            <a:r>
              <a:rPr lang="ru-RU" sz="3600" smtClean="0"/>
              <a:t>Произведение написано по личным впечатлениям  автора.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ru-RU" sz="6000" smtClean="0">
                <a:ln>
                  <a:noFill/>
                </a:ln>
                <a:effectLst/>
              </a:rPr>
              <a:t>Домашнее задание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ru-RU" sz="3200" smtClean="0"/>
              <a:t>Прочитать повесть Анатолия Приставкина «Ночевала тучка золотая»</a:t>
            </a:r>
          </a:p>
          <a:p>
            <a:r>
              <a:rPr lang="ru-RU" sz="3200" smtClean="0"/>
              <a:t>Работа со словарями: как трактуют различные словари понятие «милосердие»?</a:t>
            </a:r>
          </a:p>
          <a:p>
            <a:r>
              <a:rPr lang="ru-RU" sz="3200" smtClean="0"/>
              <a:t>Индивидуальные задания:</a:t>
            </a:r>
          </a:p>
          <a:p>
            <a:pPr>
              <a:buFont typeface="Wingdings 2" pitchFamily="18" charset="2"/>
              <a:buNone/>
            </a:pPr>
            <a:r>
              <a:rPr lang="ru-RU" sz="3200" smtClean="0"/>
              <a:t>Как трактуют понятие «милосердие» различные религии и учения?</a:t>
            </a:r>
          </a:p>
          <a:p>
            <a:pPr>
              <a:buFont typeface="Wingdings 2" pitchFamily="18" charset="2"/>
              <a:buNone/>
            </a:pPr>
            <a:endParaRPr lang="ru-RU" sz="3200" smtClean="0"/>
          </a:p>
        </p:txBody>
      </p:sp>
    </p:spTree>
  </p:cSld>
  <p:clrMapOvr>
    <a:masterClrMapping/>
  </p:clrMapOvr>
  <p:transition>
    <p:split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Содержимое 1"/>
          <p:cNvSpPr>
            <a:spLocks noGrp="1"/>
          </p:cNvSpPr>
          <p:nvPr>
            <p:ph idx="1"/>
          </p:nvPr>
        </p:nvSpPr>
        <p:spPr>
          <a:xfrm>
            <a:off x="457200" y="1643063"/>
            <a:ext cx="8229600" cy="4452937"/>
          </a:xfrm>
        </p:spPr>
        <p:txBody>
          <a:bodyPr/>
          <a:lstStyle/>
          <a:p>
            <a:pPr eaLnBrk="1" hangingPunct="1"/>
            <a:r>
              <a:rPr lang="ru-RU" sz="3200" smtClean="0"/>
              <a:t>Приставкин А. Кукушата: Избранная проза. - М.: СП Квадрат, 1995.</a:t>
            </a:r>
          </a:p>
          <a:p>
            <a:pPr eaLnBrk="1" hangingPunct="1"/>
            <a:r>
              <a:rPr lang="ru-RU" sz="3200" smtClean="0"/>
              <a:t>Латынина А. «Одна неправда нам в убыток»  // Литературная Россия, № 16, 15 апреля 1987 г.</a:t>
            </a:r>
          </a:p>
          <a:p>
            <a:pPr eaLnBrk="1" hangingPunct="1"/>
            <a:r>
              <a:rPr lang="ru-RU" sz="3200" smtClean="0"/>
              <a:t>Ульянов П.  «…И лично от меня» // Литературная Россия, №23, 5 июня 1987 г. 	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Использованная литература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 bwMode="auto">
          <a:noFill/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r>
              <a:rPr lang="ru-RU" smtClean="0">
                <a:ln>
                  <a:noFill/>
                </a:ln>
                <a:effectLst/>
                <a:latin typeface="Arial" charset="0"/>
              </a:rPr>
              <a:t>Цели урока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marL="495300" indent="-495300"/>
            <a:r>
              <a:rPr lang="ru-RU" sz="3600" smtClean="0"/>
              <a:t>понять, что такое истинное милосердие,</a:t>
            </a:r>
          </a:p>
          <a:p>
            <a:pPr marL="495300" indent="-495300"/>
            <a:r>
              <a:rPr lang="ru-RU" sz="3600" smtClean="0"/>
              <a:t>рассмотреть проблему жестокости и милосердия на примере повести  Анатолия Приставкина «Ночевала тучка золотая…»</a:t>
            </a:r>
          </a:p>
        </p:txBody>
      </p:sp>
    </p:spTree>
  </p:cSld>
  <p:clrMapOvr>
    <a:masterClrMapping/>
  </p:clrMapOvr>
  <p:transition>
    <p:split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Содержимое 2"/>
          <p:cNvSpPr>
            <a:spLocks noGrp="1"/>
          </p:cNvSpPr>
          <p:nvPr>
            <p:ph idx="1"/>
          </p:nvPr>
        </p:nvSpPr>
        <p:spPr>
          <a:xfrm>
            <a:off x="0" y="1857375"/>
            <a:ext cx="5286375" cy="4525963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600" smtClean="0"/>
              <a:t>      Родился 17 октября 1931 года в городе Люберцы. В годы войны отец ушёл на фронт, мать умерла от туберкулёза</a:t>
            </a:r>
            <a:r>
              <a:rPr lang="ru-RU" sz="3600" smtClean="0">
                <a:latin typeface="Arial" charset="0"/>
              </a:rPr>
              <a:t>.</a:t>
            </a:r>
            <a:r>
              <a:rPr lang="ru-RU" sz="3600" smtClean="0"/>
              <a:t>  В</a:t>
            </a:r>
            <a:r>
              <a:rPr lang="ru-RU" sz="3600" smtClean="0">
                <a:latin typeface="Arial" charset="0"/>
              </a:rPr>
              <a:t> </a:t>
            </a:r>
            <a:r>
              <a:rPr lang="ru-RU" sz="3600" smtClean="0"/>
              <a:t>10 лет Приставкин  попал в детский дом.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        </a:t>
            </a:r>
            <a:br>
              <a:rPr lang="ru-RU" smtClean="0"/>
            </a:br>
            <a:r>
              <a:rPr lang="ru-RU" smtClean="0"/>
              <a:t> 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z="4000" b="1" smtClean="0">
                <a:latin typeface="Tahoma" pitchFamily="34" charset="0"/>
                <a:cs typeface="Tahoma" pitchFamily="34" charset="0"/>
              </a:rPr>
              <a:t>Анатолий Игнатьевич Приставкин</a:t>
            </a:r>
            <a:br>
              <a:rPr lang="ru-RU" sz="4000" b="1" smtClean="0">
                <a:latin typeface="Tahoma" pitchFamily="34" charset="0"/>
                <a:cs typeface="Tahoma" pitchFamily="34" charset="0"/>
              </a:rPr>
            </a:br>
            <a:r>
              <a:rPr lang="ru-RU" sz="4000" b="1" smtClean="0">
                <a:latin typeface="Tahoma" pitchFamily="34" charset="0"/>
                <a:cs typeface="Tahoma" pitchFamily="34" charset="0"/>
              </a:rPr>
              <a:t>                    (1931-2008)</a:t>
            </a:r>
            <a:endParaRPr lang="ru-RU" sz="4000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638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38" y="1571625"/>
            <a:ext cx="3500437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Содержимое 2"/>
          <p:cNvSpPr>
            <a:spLocks noGrp="1"/>
          </p:cNvSpPr>
          <p:nvPr>
            <p:ph idx="1"/>
          </p:nvPr>
        </p:nvSpPr>
        <p:spPr>
          <a:xfrm>
            <a:off x="4429125" y="1357313"/>
            <a:ext cx="4714875" cy="5500687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4000" smtClean="0"/>
              <a:t>      </a:t>
            </a:r>
            <a:r>
              <a:rPr lang="ru-RU" sz="3600" smtClean="0"/>
              <a:t>В начале 1980-х годов Приставкин пишет повесть «Ночевала тучка золотая», которая вызывает замешательство в рядах читателей.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329642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Мир не достоин существования,</a:t>
            </a:r>
            <a:br>
              <a:rPr lang="ru-RU" b="1" smtClean="0">
                <a:latin typeface="Tahoma" pitchFamily="34" charset="0"/>
                <a:cs typeface="Tahoma" pitchFamily="34" charset="0"/>
              </a:rPr>
            </a:br>
            <a:r>
              <a:rPr lang="ru-RU" b="1" smtClean="0">
                <a:latin typeface="Tahoma" pitchFamily="34" charset="0"/>
                <a:cs typeface="Tahoma" pitchFamily="34" charset="0"/>
              </a:rPr>
              <a:t>     если он убивает детей.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7411" name="Picture 5" descr="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654175"/>
            <a:ext cx="4143375" cy="475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14500"/>
            <a:ext cx="4786313" cy="4572000"/>
          </a:xfrm>
        </p:spPr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     </a:t>
            </a:r>
            <a:r>
              <a:rPr lang="ru-RU" sz="3700" dirty="0" smtClean="0"/>
              <a:t>Объясняя название, Приставкин говорит о таких, как и он, детдомовцах военных лет, об их никем не оберегаемой, незащищённой жизни: «Тучки мы… Влажный след… Были и нет».</a:t>
            </a:r>
            <a:endParaRPr lang="ru-RU" sz="37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12192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«Тучки мы… Влажный след…                  Были и нет…»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8435" name="Picture 5" descr="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0" y="1643063"/>
            <a:ext cx="3929063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Содержимое 2"/>
          <p:cNvSpPr>
            <a:spLocks noGrp="1"/>
          </p:cNvSpPr>
          <p:nvPr>
            <p:ph idx="1"/>
          </p:nvPr>
        </p:nvSpPr>
        <p:spPr>
          <a:xfrm>
            <a:off x="0" y="1857375"/>
            <a:ext cx="4500563" cy="471487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  </a:t>
            </a:r>
            <a:r>
              <a:rPr lang="ru-RU" sz="3600" smtClean="0"/>
              <a:t>В повести мы читаем о войне, уведенной глазами ребёнка, не понимающего ни смысла, ни цели происходящего.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Война глазами детей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81188"/>
            <a:ext cx="4214812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Содержимое 2"/>
          <p:cNvSpPr>
            <a:spLocks noGrp="1"/>
          </p:cNvSpPr>
          <p:nvPr>
            <p:ph idx="1"/>
          </p:nvPr>
        </p:nvSpPr>
        <p:spPr>
          <a:xfrm>
            <a:off x="285750" y="1500188"/>
            <a:ext cx="4143375" cy="48577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mtClean="0"/>
              <a:t>    </a:t>
            </a:r>
            <a:r>
              <a:rPr lang="ru-RU" sz="3600" smtClean="0"/>
              <a:t>Что же это такое? Почему весь детдом говорит о нём?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600" smtClean="0"/>
              <a:t>   Почему вдруг туда отправляют детдомовцев?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                        </a:t>
            </a:r>
            <a:r>
              <a:rPr lang="ru-RU" b="1" smtClean="0">
                <a:latin typeface="Tahoma" pitchFamily="34" charset="0"/>
                <a:cs typeface="Tahoma" pitchFamily="34" charset="0"/>
              </a:rPr>
              <a:t>Кавказ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71625"/>
            <a:ext cx="4071937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Содержимое 2"/>
          <p:cNvSpPr>
            <a:spLocks noGrp="1"/>
          </p:cNvSpPr>
          <p:nvPr>
            <p:ph idx="1"/>
          </p:nvPr>
        </p:nvSpPr>
        <p:spPr>
          <a:xfrm>
            <a:off x="4714875" y="1500188"/>
            <a:ext cx="4429125" cy="485775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sz="3600" smtClean="0"/>
              <a:t>     </a:t>
            </a:r>
            <a:r>
              <a:rPr lang="ru-RU" sz="4000" smtClean="0"/>
              <a:t>В повести прослежен механизм разжигания вражды между  народами, взаимного ожесточения.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mtClean="0">
                <a:latin typeface="Tahoma" pitchFamily="34" charset="0"/>
                <a:cs typeface="Tahoma" pitchFamily="34" charset="0"/>
              </a:rPr>
              <a:t>Звучали выстрелы, гибли люди, гибли дети…</a:t>
            </a:r>
            <a:endParaRPr lang="ru-RU" b="1">
              <a:latin typeface="Tahoma" pitchFamily="34" charset="0"/>
              <a:cs typeface="Tahoma" pitchFamily="34" charset="0"/>
            </a:endParaRPr>
          </a:p>
        </p:txBody>
      </p:sp>
      <p:pic>
        <p:nvPicPr>
          <p:cNvPr id="2253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2071688"/>
            <a:ext cx="4667250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848</TotalTime>
  <Words>423</Words>
  <Application>Microsoft Office PowerPoint</Application>
  <PresentationFormat>Экран (4:3)</PresentationFormat>
  <Paragraphs>40</Paragraphs>
  <Slides>21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21</vt:i4>
      </vt:variant>
    </vt:vector>
  </HeadingPairs>
  <TitlesOfParts>
    <vt:vector size="29" baseType="lpstr">
      <vt:lpstr>Arial</vt:lpstr>
      <vt:lpstr>Constantia</vt:lpstr>
      <vt:lpstr>Wingdings 2</vt:lpstr>
      <vt:lpstr>Calibri</vt:lpstr>
      <vt:lpstr>Бумажная</vt:lpstr>
      <vt:lpstr>Бумажная</vt:lpstr>
      <vt:lpstr>Бумажная</vt:lpstr>
      <vt:lpstr>Бумажная</vt:lpstr>
      <vt:lpstr>Слайд 1</vt:lpstr>
      <vt:lpstr>Слайд 2</vt:lpstr>
      <vt:lpstr>Цели урока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Домашнее задание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Рождённые в года глухие Пути не помнят своего. Мы – дети страшных лет России –  Забыть не в силах ничего. А. Блок</dc:title>
  <dc:creator>Admin</dc:creator>
  <cp:lastModifiedBy>User</cp:lastModifiedBy>
  <cp:revision>71</cp:revision>
  <dcterms:created xsi:type="dcterms:W3CDTF">2011-01-25T17:06:03Z</dcterms:created>
  <dcterms:modified xsi:type="dcterms:W3CDTF">2012-01-29T14:43:52Z</dcterms:modified>
</cp:coreProperties>
</file>