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9" r:id="rId5"/>
    <p:sldId id="258" r:id="rId6"/>
    <p:sldId id="259" r:id="rId7"/>
    <p:sldId id="270" r:id="rId8"/>
    <p:sldId id="260" r:id="rId9"/>
    <p:sldId id="261" r:id="rId10"/>
    <p:sldId id="265" r:id="rId11"/>
    <p:sldId id="271" r:id="rId12"/>
    <p:sldId id="263" r:id="rId13"/>
    <p:sldId id="264" r:id="rId14"/>
    <p:sldId id="268" r:id="rId15"/>
    <p:sldId id="273" r:id="rId16"/>
    <p:sldId id="277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99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6986F-160C-4F99-A67B-B7FA7F65C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7FF83-6845-4504-A0AC-5061713E9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613D3-79B0-4FAC-AB89-E08C8646A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12F7D-52C2-4F67-A9B2-B40965FBC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FCD61-19A3-4242-B0E3-4D160BBC8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8F972-B557-4A93-8D54-93113F3C8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904D0-7821-4CA3-A57C-1D573A426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71F9A-C938-4093-972E-2D63F66EE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122C1-5BA1-42E4-9EC1-6FD934F38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5159A-F3D2-4414-BFE7-8868C069F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05D9D-8B95-44E9-B02A-9FDCFC976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3219289-D5C7-4DCA-8F19-51AD37A35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open%20lesson\in\2156\620881\&#1050;&#1086;&#1083;&#1095;&#1072;&#1085;&#1086;&#1074;&#1072;%20&#1053;.&#1048;.%20&#1091;&#1088;&#1086;&#1082;%20&#1084;&#1072;&#1090;&#1077;&#1084;&#1072;&#1090;&#1080;&#1082;&#1080;\38%20&#1087;&#1086;&#1087;&#1091;&#1075;&#1072;&#1077;&#1074;%201.AV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open%20lesson\in\2156\620881\&#1050;&#1086;&#1083;&#1095;&#1072;&#1085;&#1086;&#1074;&#1072;%20&#1053;.&#1048;.%20&#1091;&#1088;&#1086;&#1082;%20&#1084;&#1072;&#1090;&#1077;&#1084;&#1072;&#1090;&#1080;&#1082;&#1080;\38%20&#1087;&#1086;&#1087;&#1091;&#1075;&#1072;&#1077;&#1074;%202.AVI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051" name="Содержимое 8"/>
          <p:cNvSpPr>
            <a:spLocks noGrp="1"/>
          </p:cNvSpPr>
          <p:nvPr>
            <p:ph type="subTitle" idx="1"/>
          </p:nvPr>
        </p:nvSpPr>
        <p:spPr>
          <a:xfrm>
            <a:off x="2286000" y="1000125"/>
            <a:ext cx="6400800" cy="1752600"/>
          </a:xfrm>
        </p:spPr>
        <p:txBody>
          <a:bodyPr/>
          <a:lstStyle/>
          <a:p>
            <a:pPr eaLnBrk="1" hangingPunct="1"/>
            <a:r>
              <a:rPr lang="ru-RU" sz="5400" smtClean="0">
                <a:solidFill>
                  <a:srgbClr val="00B050"/>
                </a:solidFill>
              </a:rPr>
              <a:t>Урок математики</a:t>
            </a:r>
            <a:r>
              <a:rPr lang="ru-RU" sz="3600" smtClean="0"/>
              <a:t/>
            </a:r>
            <a:br>
              <a:rPr lang="ru-RU" sz="3600" smtClean="0"/>
            </a:br>
            <a:endParaRPr lang="ru-RU" sz="3600" smtClean="0"/>
          </a:p>
          <a:p>
            <a:pPr eaLnBrk="1" hangingPunct="1"/>
            <a:r>
              <a:rPr lang="ru-RU" sz="3600" smtClean="0"/>
              <a:t>                   </a:t>
            </a:r>
          </a:p>
          <a:p>
            <a:pPr eaLnBrk="1" hangingPunct="1"/>
            <a:r>
              <a:rPr lang="ru-RU" sz="3600" smtClean="0"/>
              <a:t>                     </a:t>
            </a:r>
          </a:p>
          <a:p>
            <a:pPr eaLnBrk="1" hangingPunct="1"/>
            <a:r>
              <a:rPr lang="ru-RU" sz="3600" smtClean="0"/>
              <a:t> </a:t>
            </a:r>
          </a:p>
          <a:p>
            <a:pPr eaLnBrk="1" hangingPunct="1"/>
            <a:r>
              <a:rPr lang="ru-RU" sz="3600" smtClean="0">
                <a:solidFill>
                  <a:srgbClr val="00B050"/>
                </a:solidFill>
              </a:rPr>
              <a:t>                          </a:t>
            </a:r>
            <a:r>
              <a:rPr lang="ru-RU" sz="3600" smtClean="0">
                <a:solidFill>
                  <a:srgbClr val="FF0000"/>
                </a:solidFill>
              </a:rPr>
              <a:t>1 «А» класс</a:t>
            </a:r>
          </a:p>
          <a:p>
            <a:pPr eaLnBrk="1" hangingPunct="1"/>
            <a:r>
              <a:rPr lang="ru-RU" sz="3600" smtClean="0">
                <a:solidFill>
                  <a:srgbClr val="00B050"/>
                </a:solidFill>
              </a:rPr>
              <a:t>       </a:t>
            </a:r>
            <a:r>
              <a:rPr lang="ru-RU" sz="3600" smtClean="0">
                <a:solidFill>
                  <a:srgbClr val="FF0000"/>
                </a:solidFill>
              </a:rPr>
              <a:t>Учитель: Н.И.Колчанова</a:t>
            </a:r>
          </a:p>
          <a:p>
            <a:pPr eaLnBrk="1" hangingPunct="1"/>
            <a:endParaRPr lang="ru-RU" sz="3600" smtClean="0"/>
          </a:p>
          <a:p>
            <a:pPr eaLnBrk="1" hangingPunct="1"/>
            <a:r>
              <a:rPr lang="ru-RU" sz="3600" smtClean="0"/>
              <a:t>                         </a:t>
            </a:r>
            <a:endParaRPr lang="ru-RU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25"/>
            <a:ext cx="8229600" cy="1357313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</a:rPr>
              <a:t>Правила работы в группе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785938"/>
            <a:ext cx="8229600" cy="48577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ru-RU" sz="2400" dirty="0" smtClean="0"/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400" dirty="0" smtClean="0">
                <a:solidFill>
                  <a:srgbClr val="CC0099"/>
                </a:solidFill>
              </a:rPr>
              <a:t>Правила уважения: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когда говорит один – остальные слушают; 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убедись, что в разговоре участвует каждый;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говори спокойно и ясно;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говори только по делу;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не мешай другому;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400" dirty="0" smtClean="0">
                <a:solidFill>
                  <a:srgbClr val="CC0099"/>
                </a:solidFill>
              </a:rPr>
              <a:t>Правило прилежания</a:t>
            </a:r>
            <a:r>
              <a:rPr lang="ru-RU" sz="2400" dirty="0" smtClean="0"/>
              <a:t>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выполняем все задания добросовестно.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ru-RU" sz="2400" dirty="0" smtClean="0">
                <a:solidFill>
                  <a:srgbClr val="CC0099"/>
                </a:solidFill>
              </a:rPr>
              <a:t>Правило дружелюбия: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нельзя насмехаться, обзываться.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mtClean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План нашей работы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Измерение  роста  каждого участника группы.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Оформление  результатов  измерений. 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Презентация работы. 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Анализ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План выступления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Кто самый высокий в группе? Его рост…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Кто ниже всех? Его рост…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 кого одинаковый рост? Какой? 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500687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smtClean="0">
                <a:solidFill>
                  <a:srgbClr val="C00000"/>
                </a:solidFill>
              </a:rPr>
              <a:t>Сегодня на уроке я:</a:t>
            </a:r>
          </a:p>
          <a:p>
            <a:pPr eaLnBrk="1" hangingPunct="1"/>
            <a:r>
              <a:rPr lang="ru-RU" sz="2400" smtClean="0"/>
              <a:t>не ударил лицом в грязь</a:t>
            </a:r>
          </a:p>
          <a:p>
            <a:pPr eaLnBrk="1" hangingPunct="1"/>
            <a:r>
              <a:rPr lang="ru-RU" sz="2400" smtClean="0"/>
              <a:t>ломал голову</a:t>
            </a:r>
          </a:p>
          <a:p>
            <a:pPr eaLnBrk="1" hangingPunct="1"/>
            <a:r>
              <a:rPr lang="ru-RU" sz="2400" smtClean="0"/>
              <a:t>держал себя в руках</a:t>
            </a:r>
          </a:p>
          <a:p>
            <a:pPr eaLnBrk="1" hangingPunct="1"/>
            <a:r>
              <a:rPr lang="ru-RU" sz="2400" smtClean="0"/>
              <a:t>был в ударе</a:t>
            </a:r>
          </a:p>
          <a:p>
            <a:pPr eaLnBrk="1" hangingPunct="1"/>
            <a:r>
              <a:rPr lang="ru-RU" sz="2400" smtClean="0"/>
              <a:t>был не в своей тарелке</a:t>
            </a:r>
          </a:p>
          <a:p>
            <a:pPr eaLnBrk="1" hangingPunct="1"/>
            <a:r>
              <a:rPr lang="ru-RU" sz="2400" smtClean="0"/>
              <a:t>звёзд с неба не хватал</a:t>
            </a:r>
          </a:p>
          <a:p>
            <a:pPr eaLnBrk="1" hangingPunct="1"/>
            <a:r>
              <a:rPr lang="ru-RU" sz="2400" smtClean="0"/>
              <a:t>добился своего</a:t>
            </a:r>
          </a:p>
          <a:p>
            <a:pPr eaLnBrk="1" hangingPunct="1"/>
            <a:r>
              <a:rPr lang="ru-RU" sz="2400" smtClean="0"/>
              <a:t>убивал время зря</a:t>
            </a:r>
          </a:p>
          <a:p>
            <a:pPr eaLnBrk="1" hangingPunct="1"/>
            <a:r>
              <a:rPr lang="ru-RU" sz="2400" smtClean="0"/>
              <a:t>язык проглотил</a:t>
            </a:r>
          </a:p>
          <a:p>
            <a:pPr eaLnBrk="1" hangingPunct="1"/>
            <a:r>
              <a:rPr lang="ru-RU" sz="2400" smtClean="0"/>
              <a:t>не лез за словом в карман</a:t>
            </a:r>
          </a:p>
          <a:p>
            <a:pPr eaLnBrk="1" hangingPunct="1"/>
            <a:r>
              <a:rPr lang="ru-RU" sz="2400" smtClean="0"/>
              <a:t>работал, не покладая рук</a:t>
            </a:r>
          </a:p>
          <a:p>
            <a:pPr eaLnBrk="1" hangingPunct="1">
              <a:buFontTx/>
              <a:buNone/>
            </a:pPr>
            <a:endParaRPr lang="ru-RU" sz="3600" smtClean="0"/>
          </a:p>
        </p:txBody>
      </p:sp>
      <p:pic>
        <p:nvPicPr>
          <p:cNvPr id="14340" name="Picture 6" descr="вов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3" y="2357438"/>
            <a:ext cx="321468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39323372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571625"/>
            <a:ext cx="9144000" cy="5341938"/>
          </a:xfr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9288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Спасибо за работу!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600" smtClean="0">
                <a:solidFill>
                  <a:srgbClr val="FF0000"/>
                </a:solidFill>
              </a:rPr>
              <a:t>Один из самых высоких людей:</a:t>
            </a:r>
          </a:p>
          <a:p>
            <a:pPr algn="ctr">
              <a:buFontTx/>
              <a:buNone/>
            </a:pPr>
            <a:r>
              <a:rPr lang="ru-RU" sz="3600" smtClean="0"/>
              <a:t>украинец </a:t>
            </a:r>
          </a:p>
          <a:p>
            <a:pPr algn="ctr">
              <a:buFontTx/>
              <a:buNone/>
            </a:pPr>
            <a:r>
              <a:rPr lang="ru-RU" sz="3600" smtClean="0"/>
              <a:t>Леонид Стадник</a:t>
            </a:r>
          </a:p>
          <a:p>
            <a:pPr algn="ctr">
              <a:buFontTx/>
              <a:buNone/>
            </a:pPr>
            <a:r>
              <a:rPr lang="ru-RU" sz="3600" smtClean="0"/>
              <a:t>рост его составляет 254 см</a:t>
            </a:r>
            <a:endParaRPr lang="ru-RU" sz="3600" smtClean="0">
              <a:solidFill>
                <a:srgbClr val="FF0000"/>
              </a:solidFill>
            </a:endParaRPr>
          </a:p>
        </p:txBody>
      </p:sp>
      <p:pic>
        <p:nvPicPr>
          <p:cNvPr id="16388" name="Содержимое 3" descr="1209492653_samyjj_visokiy_9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57813" y="1571625"/>
            <a:ext cx="3571875" cy="51435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Рисунок 5" descr="1209492642_samyjj_visokiy_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2925" y="3305175"/>
            <a:ext cx="47910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3" name="Рисунок 4" descr="1209492617_samyjj_visokiy_1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313"/>
            <a:ext cx="51149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50" y="1600200"/>
            <a:ext cx="3786188" cy="452596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dirty="0" smtClean="0"/>
              <a:t>«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Рекордсмен" из Индии в мире карликов:</a:t>
            </a:r>
          </a:p>
          <a:p>
            <a:pPr algn="ctr">
              <a:buFontTx/>
              <a:buNone/>
              <a:defRPr/>
            </a:pPr>
            <a:r>
              <a:rPr lang="ru-RU" sz="3200" dirty="0" err="1" smtClean="0">
                <a:solidFill>
                  <a:schemeClr val="accent2">
                    <a:lumMod val="75000"/>
                  </a:schemeClr>
                </a:solidFill>
              </a:rPr>
              <a:t>Джоти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 Амги </a:t>
            </a:r>
          </a:p>
          <a:p>
            <a:pPr algn="ctr">
              <a:buFontTx/>
              <a:buNone/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В 14 лет рост ее достигает всего лишь 58 см, а вес не превышает 5 кг! 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6" name="Содержимое 3" descr="world20smallest20girl20jyoti20amge2020photo20picture5b35d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071938" y="1928813"/>
            <a:ext cx="4986337" cy="42862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229600" cy="15716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C00000"/>
                </a:solidFill>
              </a:rPr>
              <a:t>Моё настроение</a:t>
            </a:r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686800" cy="56435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smtClean="0"/>
              <a:t>весёлое                                          плохое</a:t>
            </a:r>
          </a:p>
          <a:p>
            <a:pPr eaLnBrk="1" hangingPunct="1">
              <a:buFontTx/>
              <a:buNone/>
            </a:pPr>
            <a:r>
              <a:rPr lang="ru-RU" smtClean="0"/>
              <a:t>чудесное                              грустное       </a:t>
            </a:r>
          </a:p>
          <a:p>
            <a:pPr eaLnBrk="1" hangingPunct="1">
              <a:buFontTx/>
              <a:buNone/>
            </a:pPr>
            <a:r>
              <a:rPr lang="ru-RU" smtClean="0"/>
              <a:t>необычное                           обеспокоенное         </a:t>
            </a:r>
          </a:p>
          <a:p>
            <a:pPr eaLnBrk="1" hangingPunct="1">
              <a:buFontTx/>
              <a:buNone/>
            </a:pPr>
            <a:r>
              <a:rPr lang="ru-RU" smtClean="0"/>
              <a:t>изумительное                      тревожное</a:t>
            </a:r>
          </a:p>
          <a:p>
            <a:pPr eaLnBrk="1" hangingPunct="1">
              <a:buFontTx/>
              <a:buNone/>
            </a:pPr>
            <a:r>
              <a:rPr lang="ru-RU" smtClean="0"/>
              <a:t>приподнятое                        ужасное</a:t>
            </a:r>
          </a:p>
          <a:p>
            <a:pPr eaLnBrk="1" hangingPunct="1">
              <a:buFontTx/>
              <a:buNone/>
            </a:pPr>
            <a:r>
              <a:rPr lang="ru-RU" smtClean="0"/>
              <a:t>спокойное                            сердитое</a:t>
            </a:r>
          </a:p>
          <a:p>
            <a:pPr eaLnBrk="1" hangingPunct="1">
              <a:buFontTx/>
              <a:buNone/>
            </a:pPr>
            <a:r>
              <a:rPr lang="ru-RU" smtClean="0"/>
              <a:t>ликующее                            злобное</a:t>
            </a:r>
          </a:p>
          <a:p>
            <a:pPr eaLnBrk="1" hangingPunct="1">
              <a:buFontTx/>
              <a:buNone/>
            </a:pPr>
            <a:r>
              <a:rPr lang="ru-RU" smtClean="0"/>
              <a:t>восхитительное                  враждебное</a:t>
            </a:r>
          </a:p>
          <a:p>
            <a:pPr eaLnBrk="1" hangingPunct="1">
              <a:buFontTx/>
              <a:buNone/>
            </a:pPr>
            <a:r>
              <a:rPr lang="ru-RU" smtClean="0"/>
              <a:t>беззаботное                        агрессивное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ru-RU" sz="3600" smtClean="0"/>
              <a:t>«Математику уже затем учить надо, что она ум в порядок приводит…»</a:t>
            </a:r>
          </a:p>
          <a:p>
            <a:pPr algn="just" eaLnBrk="1" hangingPunct="1">
              <a:buFontTx/>
              <a:buNone/>
            </a:pPr>
            <a:r>
              <a:rPr lang="ru-RU" smtClean="0"/>
              <a:t>                                      М.В.Ломоносов</a:t>
            </a:r>
          </a:p>
          <a:p>
            <a:pPr eaLnBrk="1" hangingPunct="1"/>
            <a:endParaRPr lang="ru-RU" smtClean="0"/>
          </a:p>
        </p:txBody>
      </p:sp>
      <p:pic>
        <p:nvPicPr>
          <p:cNvPr id="4100" name="Содержимое 5" descr="s7320748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84225" y="1600200"/>
            <a:ext cx="33845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38 попугаев 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3600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z="4800" smtClean="0">
                <a:solidFill>
                  <a:srgbClr val="FF0000"/>
                </a:solidFill>
              </a:rPr>
              <a:t>Единицы длины</a:t>
            </a:r>
          </a:p>
        </p:txBody>
      </p:sp>
      <p:pic>
        <p:nvPicPr>
          <p:cNvPr id="6148" name="Picture 9" descr="Картинка 57 из 122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500313"/>
            <a:ext cx="3357563" cy="248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4" descr="Картинка 114 из 220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643188"/>
            <a:ext cx="36623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2" descr="Картинка 39 из 220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51957">
            <a:off x="1701801" y="3997325"/>
            <a:ext cx="4286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4000" dirty="0" smtClean="0"/>
              <a:t>          </a:t>
            </a:r>
          </a:p>
          <a:p>
            <a:pPr algn="ctr" eaLnBrk="1" hangingPunct="1">
              <a:buFontTx/>
              <a:buNone/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Найди единицы длины</a:t>
            </a:r>
          </a:p>
          <a:p>
            <a:pPr eaLnBrk="1" hangingPunct="1">
              <a:defRPr/>
            </a:pPr>
            <a:endParaRPr lang="ru-RU" sz="4000" dirty="0" smtClean="0"/>
          </a:p>
          <a:p>
            <a:pPr eaLnBrk="1" hangingPunct="1">
              <a:buFontTx/>
              <a:buNone/>
              <a:defRPr/>
            </a:pPr>
            <a:r>
              <a:rPr lang="ru-RU" sz="4000" dirty="0" smtClean="0"/>
              <a:t>  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кг   </a:t>
            </a:r>
            <a:r>
              <a:rPr lang="ru-RU" sz="4000" dirty="0" err="1" smtClean="0">
                <a:solidFill>
                  <a:schemeClr val="accent2">
                    <a:lumMod val="75000"/>
                  </a:schemeClr>
                </a:solidFill>
              </a:rPr>
              <a:t>ц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 т   га  дм  г  мг  см  л  мл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61575" y="3152775"/>
            <a:ext cx="901700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kern="0" dirty="0">
                <a:solidFill>
                  <a:srgbClr val="FF0066"/>
                </a:solidFill>
                <a:latin typeface="Arial"/>
              </a:rPr>
              <a:t>дм</a:t>
            </a:r>
            <a:endParaRPr lang="ru-RU" sz="4400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72675" y="2224088"/>
            <a:ext cx="85407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kern="0" dirty="0">
                <a:solidFill>
                  <a:srgbClr val="FF0066"/>
                </a:solidFill>
                <a:latin typeface="Arial"/>
              </a:rPr>
              <a:t>см</a:t>
            </a:r>
            <a:endParaRPr lang="ru-RU" sz="4400" dirty="0">
              <a:solidFill>
                <a:srgbClr val="FF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8.14815E-6 L -0.81111 0.40948 " pathEditMode="relative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458 -0.00092 L -0.50451 0.2719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8 попугаев 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8964488" cy="672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algn="ctr" eaLnBrk="1" hangingPunct="1">
              <a:buFontTx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         1см&lt;1дм               1дм=10см</a:t>
            </a:r>
          </a:p>
        </p:txBody>
      </p:sp>
      <p:pic>
        <p:nvPicPr>
          <p:cNvPr id="9220" name="Picture 5" descr="img_kan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8875" y="3571875"/>
            <a:ext cx="4286250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smtClean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r>
              <a:rPr lang="ru-RU" smtClean="0">
                <a:solidFill>
                  <a:srgbClr val="FF0000"/>
                </a:solidFill>
              </a:rPr>
              <a:t>План нашей работы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Измерение  роста  каждого участника группы.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Оформление  результатов  измерений. 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Презентация работы. 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Анализ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270</Words>
  <Application>Microsoft Office PowerPoint</Application>
  <PresentationFormat>Экран (4:3)</PresentationFormat>
  <Paragraphs>79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 </vt:lpstr>
      <vt:lpstr>Моё настроение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Правила работы в группе</vt:lpstr>
      <vt:lpstr>Слайд 11</vt:lpstr>
      <vt:lpstr>Слайд 12</vt:lpstr>
      <vt:lpstr>Слайд 13</vt:lpstr>
      <vt:lpstr>Спасибо за работу!</vt:lpstr>
      <vt:lpstr>Слайд 15</vt:lpstr>
      <vt:lpstr>Слайд 16</vt:lpstr>
      <vt:lpstr>Слайд 17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Дарёна</cp:lastModifiedBy>
  <cp:revision>16</cp:revision>
  <dcterms:created xsi:type="dcterms:W3CDTF">2010-06-12T08:25:50Z</dcterms:created>
  <dcterms:modified xsi:type="dcterms:W3CDTF">2012-07-31T19:17:39Z</dcterms:modified>
</cp:coreProperties>
</file>