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2" r:id="rId2"/>
    <p:sldId id="289" r:id="rId3"/>
    <p:sldId id="290" r:id="rId4"/>
    <p:sldId id="278" r:id="rId5"/>
    <p:sldId id="281" r:id="rId6"/>
    <p:sldId id="286" r:id="rId7"/>
    <p:sldId id="279" r:id="rId8"/>
    <p:sldId id="280" r:id="rId9"/>
    <p:sldId id="288" r:id="rId10"/>
    <p:sldId id="287" r:id="rId11"/>
    <p:sldId id="284" r:id="rId12"/>
    <p:sldId id="259" r:id="rId13"/>
    <p:sldId id="257" r:id="rId14"/>
    <p:sldId id="258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7" r:id="rId27"/>
    <p:sldId id="271" r:id="rId28"/>
    <p:sldId id="272" r:id="rId29"/>
    <p:sldId id="273" r:id="rId30"/>
    <p:sldId id="274" r:id="rId31"/>
    <p:sldId id="275" r:id="rId32"/>
    <p:sldId id="276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1" d="100"/>
          <a:sy n="41" d="100"/>
        </p:scale>
        <p:origin x="-1350" y="-7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EAC6D-6F42-48C6-9486-23A31D428359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D2C5C7-25B8-4497-8CBC-8B02A8F1FA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EAC6D-6F42-48C6-9486-23A31D428359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2C5C7-25B8-4497-8CBC-8B02A8F1FA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EAC6D-6F42-48C6-9486-23A31D428359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2C5C7-25B8-4497-8CBC-8B02A8F1FA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3EAC6D-6F42-48C6-9486-23A31D428359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CD2C5C7-25B8-4497-8CBC-8B02A8F1FA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EAC6D-6F42-48C6-9486-23A31D428359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2C5C7-25B8-4497-8CBC-8B02A8F1FA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EAC6D-6F42-48C6-9486-23A31D428359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2C5C7-25B8-4497-8CBC-8B02A8F1FA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2C5C7-25B8-4497-8CBC-8B02A8F1FA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EAC6D-6F42-48C6-9486-23A31D428359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EAC6D-6F42-48C6-9486-23A31D428359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2C5C7-25B8-4497-8CBC-8B02A8F1FA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EAC6D-6F42-48C6-9486-23A31D428359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2C5C7-25B8-4497-8CBC-8B02A8F1FA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3EAC6D-6F42-48C6-9486-23A31D428359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CD2C5C7-25B8-4497-8CBC-8B02A8F1FA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EAC6D-6F42-48C6-9486-23A31D428359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D2C5C7-25B8-4497-8CBC-8B02A8F1FA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C3EAC6D-6F42-48C6-9486-23A31D428359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CD2C5C7-25B8-4497-8CBC-8B02A8F1FA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8522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2285992"/>
            <a:ext cx="66382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«Наши пернатые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Друзья»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572008"/>
            <a:ext cx="2381266" cy="17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428604"/>
            <a:ext cx="2465558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428604"/>
            <a:ext cx="2625605" cy="18116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4500570"/>
            <a:ext cx="2811869" cy="18685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3429024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C000"/>
                </a:solidFill>
              </a:rPr>
              <a:t>Конкурс</a:t>
            </a:r>
            <a:br>
              <a:rPr lang="ru-RU" sz="6000" dirty="0" smtClean="0">
                <a:solidFill>
                  <a:srgbClr val="FFC000"/>
                </a:solidFill>
              </a:rPr>
            </a:br>
            <a:r>
              <a:rPr lang="ru-RU" sz="6000" dirty="0" smtClean="0">
                <a:solidFill>
                  <a:srgbClr val="FFC000"/>
                </a:solidFill>
              </a:rPr>
              <a:t>«Четвёртый- лишний»</a:t>
            </a:r>
            <a:endParaRPr lang="ru-RU" sz="6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928670"/>
            <a:ext cx="2694233" cy="2357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214422"/>
            <a:ext cx="2944121" cy="2286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3714752"/>
            <a:ext cx="2857500" cy="2590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Содержимое 5"/>
          <p:cNvPicPr>
            <a:picLocks noGrp="1"/>
          </p:cNvPicPr>
          <p:nvPr>
            <p:ph idx="4294967295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357422" y="3714752"/>
            <a:ext cx="2362200" cy="27860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00034" y="1285860"/>
            <a:ext cx="4379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1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1214422"/>
            <a:ext cx="5196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2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14480" y="3857628"/>
            <a:ext cx="85725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3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43570" y="3857628"/>
            <a:ext cx="5469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4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Г </a:t>
            </a:r>
            <a:r>
              <a:rPr lang="ru-RU" dirty="0" err="1" smtClean="0">
                <a:solidFill>
                  <a:srgbClr val="C00000"/>
                </a:solidFill>
              </a:rPr>
              <a:t>р</a:t>
            </a:r>
            <a:r>
              <a:rPr lang="ru-RU" dirty="0" smtClean="0">
                <a:solidFill>
                  <a:srgbClr val="C00000"/>
                </a:solidFill>
              </a:rPr>
              <a:t> а ч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143117"/>
            <a:ext cx="4429156" cy="37252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785794"/>
            <a:ext cx="2271715" cy="25717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3786190"/>
            <a:ext cx="2786082" cy="23241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642918"/>
            <a:ext cx="3071835" cy="2714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 flipV="1">
            <a:off x="0" y="106681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 l="13358" t="9982" r="16514" b="12661"/>
          <a:stretch>
            <a:fillRect/>
          </a:stretch>
        </p:blipFill>
        <p:spPr bwMode="auto">
          <a:xfrm>
            <a:off x="5715008" y="3714752"/>
            <a:ext cx="3000396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928662" y="714356"/>
            <a:ext cx="5000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86578" y="714356"/>
            <a:ext cx="10715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2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5984" y="3786190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3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00760" y="3643314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4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571612"/>
            <a:ext cx="5429288" cy="38576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К лёс т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8229600" cy="1219200"/>
          </a:xfrm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00108"/>
            <a:ext cx="3077615" cy="23574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 l="3586" t="6784" r="9915" b="5390"/>
          <a:stretch>
            <a:fillRect/>
          </a:stretch>
        </p:blipFill>
        <p:spPr bwMode="auto">
          <a:xfrm>
            <a:off x="4714876" y="928670"/>
            <a:ext cx="3254398" cy="25003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3143248"/>
            <a:ext cx="2238374" cy="33575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 l="19526" t="17561" r="12754" b="14965"/>
          <a:stretch>
            <a:fillRect/>
          </a:stretch>
        </p:blipFill>
        <p:spPr bwMode="auto">
          <a:xfrm>
            <a:off x="6286512" y="3143248"/>
            <a:ext cx="2406910" cy="3128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857224" y="857232"/>
            <a:ext cx="4379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1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928670"/>
            <a:ext cx="5196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5984" y="3357562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3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29322" y="3500438"/>
            <a:ext cx="10001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4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С т </a:t>
            </a:r>
            <a:r>
              <a:rPr lang="ru-RU" dirty="0" err="1" smtClean="0">
                <a:solidFill>
                  <a:srgbClr val="C00000"/>
                </a:solidFill>
              </a:rPr>
              <a:t>р</a:t>
            </a:r>
            <a:r>
              <a:rPr lang="ru-RU" dirty="0" smtClean="0">
                <a:solidFill>
                  <a:srgbClr val="C00000"/>
                </a:solidFill>
              </a:rPr>
              <a:t> а у с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928802"/>
            <a:ext cx="4143404" cy="42862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928670"/>
            <a:ext cx="1714500" cy="27813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 l="4891" t="4348" r="10325" b="8695"/>
          <a:stretch>
            <a:fillRect/>
          </a:stretch>
        </p:blipFill>
        <p:spPr bwMode="auto">
          <a:xfrm>
            <a:off x="4429124" y="857232"/>
            <a:ext cx="3500462" cy="26926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/>
          <a:srcRect l="28438" t="2500" r="7812" b="5000"/>
          <a:stretch>
            <a:fillRect/>
          </a:stretch>
        </p:blipFill>
        <p:spPr bwMode="auto">
          <a:xfrm>
            <a:off x="1785918" y="3500438"/>
            <a:ext cx="2502261" cy="27230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3286124"/>
            <a:ext cx="2952744" cy="29527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143108" y="714356"/>
            <a:ext cx="7858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1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857232"/>
            <a:ext cx="5196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2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43306" y="3571876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29322" y="3429000"/>
            <a:ext cx="5469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4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СТРИЖ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857364"/>
            <a:ext cx="3214710" cy="44037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ПТИЧЬИ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ПРОФЕССИИ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Над нами 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3378" t="7515" r="4279" b="9819"/>
          <a:stretch>
            <a:fillRect/>
          </a:stretch>
        </p:blipFill>
        <p:spPr bwMode="auto">
          <a:xfrm>
            <a:off x="1571604" y="1571612"/>
            <a:ext cx="5857916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2192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Птица-плотник        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ДЯТЕЛ    </a:t>
            </a:r>
            <a:endParaRPr lang="ru-RU" dirty="0"/>
          </a:p>
        </p:txBody>
      </p:sp>
      <p:pic>
        <p:nvPicPr>
          <p:cNvPr id="7" name="Содержимое 6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 rot="21161341">
            <a:off x="1289128" y="1922920"/>
            <a:ext cx="2381250" cy="3571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Рисунок 9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673710">
            <a:off x="4786314" y="1643050"/>
            <a:ext cx="3638550" cy="4524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Птица-акробат  </a:t>
            </a:r>
            <a:r>
              <a:rPr lang="ru-RU" dirty="0" smtClean="0"/>
              <a:t>    </a:t>
            </a:r>
            <a:r>
              <a:rPr lang="ru-RU" dirty="0" smtClean="0">
                <a:solidFill>
                  <a:srgbClr val="FF0000"/>
                </a:solidFill>
              </a:rPr>
              <a:t>ПОПОЛЗЕНЬ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14488"/>
            <a:ext cx="3929090" cy="3643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843502">
            <a:off x="4409083" y="2341904"/>
            <a:ext cx="4199809" cy="31498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Пернатый солист       </a:t>
            </a:r>
            <a:r>
              <a:rPr lang="ru-RU" dirty="0" smtClean="0">
                <a:solidFill>
                  <a:srgbClr val="FF0000"/>
                </a:solidFill>
              </a:rPr>
              <a:t>СОЛОВЕЙ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441321">
            <a:off x="4616927" y="1646449"/>
            <a:ext cx="3676650" cy="4286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1296188">
            <a:off x="1111544" y="1776552"/>
            <a:ext cx="3214710" cy="4286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Ночной охотник       </a:t>
            </a:r>
            <a:r>
              <a:rPr lang="ru-RU" dirty="0" smtClean="0">
                <a:solidFill>
                  <a:srgbClr val="FF0000"/>
                </a:solidFill>
              </a:rPr>
              <a:t>СОВА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21377573">
            <a:off x="785786" y="1643050"/>
            <a:ext cx="2619375" cy="3981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402801">
            <a:off x="4029325" y="1403395"/>
            <a:ext cx="4643450" cy="3209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4143356"/>
            <a:ext cx="3309934" cy="2428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Птица- рыболов</a:t>
            </a:r>
            <a:r>
              <a:rPr lang="ru-RU" dirty="0" smtClean="0"/>
              <a:t>    </a:t>
            </a:r>
            <a:r>
              <a:rPr lang="ru-RU" dirty="0" smtClean="0">
                <a:solidFill>
                  <a:srgbClr val="FF0000"/>
                </a:solidFill>
              </a:rPr>
              <a:t>БАКЛАН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21130991">
            <a:off x="1027316" y="1823155"/>
            <a:ext cx="4943475" cy="283896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500438"/>
            <a:ext cx="3143272" cy="231934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4000504"/>
            <a:ext cx="3571872" cy="2300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Легкомысленная мамаша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КУКУШКА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1268474">
            <a:off x="686325" y="1679921"/>
            <a:ext cx="3857652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21187159">
            <a:off x="5063818" y="1833930"/>
            <a:ext cx="3333750" cy="2447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071546"/>
            <a:ext cx="7924800" cy="2286016"/>
          </a:xfrm>
        </p:spPr>
        <p:txBody>
          <a:bodyPr/>
          <a:lstStyle/>
          <a:p>
            <a:pPr algn="ctr"/>
            <a:r>
              <a:rPr lang="ru-RU" sz="6000" i="1" dirty="0" smtClean="0">
                <a:solidFill>
                  <a:schemeClr val="bg1"/>
                </a:solidFill>
              </a:rPr>
              <a:t>Берегите птиц!</a:t>
            </a:r>
            <a:endParaRPr lang="ru-RU" sz="6000" i="1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21187159">
            <a:off x="1449280" y="533715"/>
            <a:ext cx="1853760" cy="1647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1019381">
            <a:off x="1132939" y="3588493"/>
            <a:ext cx="1905000" cy="2171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52847">
            <a:off x="6000760" y="500042"/>
            <a:ext cx="2143140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 rot="20477648">
            <a:off x="5565400" y="3689665"/>
            <a:ext cx="2881306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643702" y="500042"/>
            <a:ext cx="2057400" cy="10668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КУКУШКА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2800" dirty="0" smtClean="0"/>
              <a:t>за лето поедает 270.000</a:t>
            </a:r>
          </a:p>
          <a:p>
            <a:r>
              <a:rPr lang="ru-RU" sz="2800" dirty="0" smtClean="0"/>
              <a:t>гусениц и жуков</a:t>
            </a:r>
            <a:endParaRPr lang="ru-RU" sz="2800" dirty="0"/>
          </a:p>
        </p:txBody>
      </p:sp>
      <p:pic>
        <p:nvPicPr>
          <p:cNvPr id="6" name="Рисунок 5"/>
          <p:cNvPicPr>
            <a:picLocks noGrp="1"/>
          </p:cNvPicPr>
          <p:nvPr>
            <p:ph type="pic" idx="1"/>
          </p:nvPr>
        </p:nvPicPr>
        <p:blipFill>
          <a:blip r:embed="rId2"/>
          <a:srcRect l="15926" r="6747"/>
          <a:stretch>
            <a:fillRect/>
          </a:stretch>
        </p:blipFill>
        <p:spPr bwMode="auto">
          <a:xfrm>
            <a:off x="642910" y="500042"/>
            <a:ext cx="5857916" cy="556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Грач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За день до 400 червей-вредителей растений</a:t>
            </a:r>
            <a:endParaRPr lang="ru-RU" sz="2800" dirty="0"/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941" r="941"/>
          <a:stretch>
            <a:fillRect/>
          </a:stretch>
        </p:blipFill>
        <p:spPr bwMode="auto"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Семья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ЛАСТОЧЕК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За лето около 1.000.000 различных вредных насекомых</a:t>
            </a:r>
            <a:endParaRPr lang="ru-RU" sz="2800" dirty="0"/>
          </a:p>
        </p:txBody>
      </p:sp>
      <p:pic>
        <p:nvPicPr>
          <p:cNvPr id="5" name="Рисунок 4"/>
          <p:cNvPicPr>
            <a:picLocks noGrp="1"/>
          </p:cNvPicPr>
          <p:nvPr>
            <p:ph type="pic" idx="1"/>
          </p:nvPr>
        </p:nvPicPr>
        <p:blipFill>
          <a:blip r:embed="rId2"/>
          <a:srcRect l="11682" r="11682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357298"/>
            <a:ext cx="6191250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и  вокруг нас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УШАСТАЯ СОВА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 за день до 10 мышей-полёвок</a:t>
            </a:r>
            <a:endParaRPr lang="ru-RU" sz="3200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5929354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СОВА СИВУХА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3200" dirty="0" smtClean="0"/>
              <a:t>в год 1.200 грызунов</a:t>
            </a:r>
            <a:endParaRPr lang="ru-RU" sz="3200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l="5315" t="3462" r="7512" b="6538"/>
          <a:stretch>
            <a:fillRect/>
          </a:stretch>
        </p:blipFill>
        <p:spPr bwMode="auto">
          <a:xfrm>
            <a:off x="428596" y="285728"/>
            <a:ext cx="6000792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СТЕПНОЙ ОРЁЛ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Спасает до 1.000 кг хлеба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5929354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5400" dirty="0" smtClean="0">
                <a:solidFill>
                  <a:schemeClr val="bg1"/>
                </a:solidFill>
              </a:rPr>
              <a:t>В дальних странах и рядом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14880">
            <a:off x="4719430" y="2191097"/>
            <a:ext cx="2793998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785926"/>
            <a:ext cx="2832642" cy="3994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в лесу и в  поле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415800">
            <a:off x="705637" y="1710847"/>
            <a:ext cx="4244867" cy="3401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95047">
            <a:off x="5166311" y="2037649"/>
            <a:ext cx="3321867" cy="3081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2"/>
          <a:srcRect b="9401"/>
          <a:stretch>
            <a:fillRect/>
          </a:stretch>
        </p:blipFill>
        <p:spPr bwMode="auto">
          <a:xfrm rot="21010383">
            <a:off x="4752275" y="2167278"/>
            <a:ext cx="3914187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643050"/>
            <a:ext cx="3571900" cy="4717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на реке и в горах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/>
          <a:srcRect b="8478"/>
          <a:stretch>
            <a:fillRect/>
          </a:stretch>
        </p:blipFill>
        <p:spPr bwMode="auto">
          <a:xfrm rot="21033789">
            <a:off x="734753" y="2198575"/>
            <a:ext cx="3551216" cy="315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071678"/>
            <a:ext cx="3658008" cy="3562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зимой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388699">
            <a:off x="698366" y="1522159"/>
            <a:ext cx="3171828" cy="4229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sz="5400" dirty="0" smtClean="0">
                <a:solidFill>
                  <a:schemeClr val="bg1"/>
                </a:solidFill>
              </a:rPr>
              <a:t>и летом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1643050"/>
            <a:ext cx="4400559" cy="3667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foto_ru_29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75481" y="-125207"/>
            <a:ext cx="10717745" cy="7358114"/>
          </a:xfrm>
          <a:prstGeom prst="rect">
            <a:avLst/>
          </a:prstGeom>
        </p:spPr>
      </p:pic>
      <p:pic>
        <p:nvPicPr>
          <p:cNvPr id="2" name="Golosa lesa - 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627770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5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569</TotalTime>
  <Words>127</Words>
  <Application>Microsoft Office PowerPoint</Application>
  <PresentationFormat>Экран (4:3)</PresentationFormat>
  <Paragraphs>51</Paragraphs>
  <Slides>32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Бумажная</vt:lpstr>
      <vt:lpstr>Презентация PowerPoint</vt:lpstr>
      <vt:lpstr>Над нами </vt:lpstr>
      <vt:lpstr>и  вокруг нас</vt:lpstr>
      <vt:lpstr> В дальних странах и рядом</vt:lpstr>
      <vt:lpstr>в лесу и в  поле</vt:lpstr>
      <vt:lpstr>на реке и в горах</vt:lpstr>
      <vt:lpstr>зимой</vt:lpstr>
      <vt:lpstr> и летом</vt:lpstr>
      <vt:lpstr>Презентация PowerPoint</vt:lpstr>
      <vt:lpstr>Конкурс «Четвёртый- лишний»</vt:lpstr>
      <vt:lpstr>Презентация PowerPoint</vt:lpstr>
      <vt:lpstr>Г р а ч</vt:lpstr>
      <vt:lpstr>Презентация PowerPoint</vt:lpstr>
      <vt:lpstr>К лёс т</vt:lpstr>
      <vt:lpstr>Презентация PowerPoint</vt:lpstr>
      <vt:lpstr>С т р а у с </vt:lpstr>
      <vt:lpstr>Презентация PowerPoint</vt:lpstr>
      <vt:lpstr>СТРИЖ</vt:lpstr>
      <vt:lpstr>ПТИЧЬИ  ПРОФЕССИИ</vt:lpstr>
      <vt:lpstr>Птица-плотник         ДЯТЕЛ    </vt:lpstr>
      <vt:lpstr>Птица-акробат      ПОПОЛЗЕНЬ</vt:lpstr>
      <vt:lpstr>Пернатый солист       СОЛОВЕЙ</vt:lpstr>
      <vt:lpstr>Ночной охотник       СОВА</vt:lpstr>
      <vt:lpstr>Птица- рыболов    БАКЛАН</vt:lpstr>
      <vt:lpstr>Легкомысленная мамаша КУКУШКА</vt:lpstr>
      <vt:lpstr>Берегите птиц!</vt:lpstr>
      <vt:lpstr>КУКУШКА</vt:lpstr>
      <vt:lpstr>Грач</vt:lpstr>
      <vt:lpstr>Семья ЛАСТОЧЕК</vt:lpstr>
      <vt:lpstr>УШАСТАЯ СОВА</vt:lpstr>
      <vt:lpstr>СОВА СИВУХА</vt:lpstr>
      <vt:lpstr>СТЕПНОЙ ОРЁЛ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Перелетная птица?</dc:title>
  <dc:creator>Home</dc:creator>
  <cp:lastModifiedBy>Женя</cp:lastModifiedBy>
  <cp:revision>55</cp:revision>
  <dcterms:created xsi:type="dcterms:W3CDTF">2011-04-04T19:58:39Z</dcterms:created>
  <dcterms:modified xsi:type="dcterms:W3CDTF">2012-01-15T14:35:19Z</dcterms:modified>
</cp:coreProperties>
</file>