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2"/>
  </p:notesMasterIdLst>
  <p:sldIdLst>
    <p:sldId id="288" r:id="rId2"/>
    <p:sldId id="284" r:id="rId3"/>
    <p:sldId id="289" r:id="rId4"/>
    <p:sldId id="290" r:id="rId5"/>
    <p:sldId id="263" r:id="rId6"/>
    <p:sldId id="291" r:id="rId7"/>
    <p:sldId id="292" r:id="rId8"/>
    <p:sldId id="293" r:id="rId9"/>
    <p:sldId id="294" r:id="rId10"/>
    <p:sldId id="295" r:id="rId11"/>
    <p:sldId id="296" r:id="rId12"/>
    <p:sldId id="297" r:id="rId13"/>
    <p:sldId id="262" r:id="rId14"/>
    <p:sldId id="286" r:id="rId15"/>
    <p:sldId id="264" r:id="rId16"/>
    <p:sldId id="270" r:id="rId17"/>
    <p:sldId id="260" r:id="rId18"/>
    <p:sldId id="278" r:id="rId19"/>
    <p:sldId id="265" r:id="rId20"/>
    <p:sldId id="28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8861" autoAdjust="0"/>
    <p:restoredTop sz="94660"/>
  </p:normalViewPr>
  <p:slideViewPr>
    <p:cSldViewPr>
      <p:cViewPr>
        <p:scale>
          <a:sx n="48" d="100"/>
          <a:sy n="48" d="100"/>
        </p:scale>
        <p:origin x="-408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09000C-AB4E-49E8-8504-E33C3CB2B17C}" type="datetimeFigureOut">
              <a:rPr lang="ru-RU" smtClean="0"/>
              <a:pPr/>
              <a:t>09.12.2011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9AB848-C639-48CC-AE80-DBC70FE466A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9AB848-C639-48CC-AE80-DBC70FE466A2}" type="slidenum">
              <a:rPr lang="ru-RU" smtClean="0"/>
              <a:pPr/>
              <a:t>2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09.12.2011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09.12.2011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09.12.2011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09.12.2011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09.12.2011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09.12.2011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dirty="0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09.12.2011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09.12.2011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1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357430"/>
            <a:ext cx="8229600" cy="1828800"/>
          </a:xfrm>
        </p:spPr>
        <p:txBody>
          <a:bodyPr>
            <a:noAutofit/>
          </a:bodyPr>
          <a:lstStyle/>
          <a:p>
            <a:r>
              <a:rPr lang="ru-RU" sz="6600" dirty="0" smtClean="0">
                <a:solidFill>
                  <a:schemeClr val="tx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Хохломская роспись</a:t>
            </a:r>
            <a:endParaRPr lang="ru-RU" sz="6600" dirty="0">
              <a:solidFill>
                <a:schemeClr val="tx1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00430" y="4286256"/>
            <a:ext cx="5643570" cy="1928826"/>
          </a:xfrm>
        </p:spPr>
        <p:txBody>
          <a:bodyPr/>
          <a:lstStyle/>
          <a:p>
            <a:r>
              <a:rPr lang="ru-RU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Презентация ученика 9 «Е» класса </a:t>
            </a:r>
          </a:p>
          <a:p>
            <a:r>
              <a:rPr lang="ru-RU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МОУ лицея №103</a:t>
            </a:r>
          </a:p>
          <a:p>
            <a:r>
              <a:rPr lang="ru-RU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Геворгян Арама</a:t>
            </a:r>
            <a:endParaRPr lang="ru-RU" dirty="0"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Хохлома\cc1869ae45db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2928934"/>
            <a:ext cx="4119562" cy="3725544"/>
          </a:xfrm>
          <a:prstGeom prst="rect">
            <a:avLst/>
          </a:prstGeom>
          <a:noFill/>
        </p:spPr>
      </p:pic>
      <p:pic>
        <p:nvPicPr>
          <p:cNvPr id="5" name="Picture 2" descr="E:\Хохлома\f158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3500438"/>
            <a:ext cx="4358808" cy="3146514"/>
          </a:xfrm>
          <a:prstGeom prst="rect">
            <a:avLst/>
          </a:prstGeom>
          <a:noFill/>
        </p:spPr>
      </p:pic>
      <p:pic>
        <p:nvPicPr>
          <p:cNvPr id="6" name="Picture 2" descr="E:\Хохлома\hohloma_russian_austria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/>
          <a:stretch>
            <a:fillRect/>
          </a:stretch>
        </p:blipFill>
        <p:spPr bwMode="auto">
          <a:xfrm>
            <a:off x="5715008" y="285728"/>
            <a:ext cx="2988018" cy="3075175"/>
          </a:xfrm>
          <a:prstGeom prst="rect">
            <a:avLst/>
          </a:prstGeom>
          <a:noFill/>
        </p:spPr>
      </p:pic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>
          <a:xfrm>
            <a:off x="-214346" y="428604"/>
            <a:ext cx="5857916" cy="3000397"/>
          </a:xfrm>
        </p:spPr>
        <p:txBody>
          <a:bodyPr/>
          <a:lstStyle/>
          <a:p>
            <a:pPr indent="0">
              <a:buNone/>
            </a:pP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На многолюдные ярмарки люди привозили товары по реке со всех концов Русской земли. Поэтому волжане делали товары, которые легко сбываются на ярмарках.</a:t>
            </a:r>
            <a:endParaRPr lang="ru-RU" dirty="0">
              <a:solidFill>
                <a:schemeClr val="bg1">
                  <a:lumMod val="95000"/>
                  <a:lumOff val="5000"/>
                </a:schemeClr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E:\Хохлома\nn_b_3534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14678" y="2714620"/>
            <a:ext cx="2457443" cy="3222876"/>
          </a:xfrm>
          <a:prstGeom prst="rect">
            <a:avLst/>
          </a:prstGeom>
          <a:noFill/>
        </p:spPr>
      </p:pic>
      <p:pic>
        <p:nvPicPr>
          <p:cNvPr id="6" name="Picture 2" descr="E:\Хохлома\_%2015b62929-5c64-46ff-8546-4a4d48f9fdb2[1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86446" y="2000240"/>
            <a:ext cx="3087764" cy="1995467"/>
          </a:xfrm>
          <a:prstGeom prst="rect">
            <a:avLst/>
          </a:prstGeom>
          <a:noFill/>
        </p:spPr>
      </p:pic>
      <p:pic>
        <p:nvPicPr>
          <p:cNvPr id="7" name="Picture 2" descr="E:\Хохлома\235701_6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2285992"/>
            <a:ext cx="2857520" cy="3806123"/>
          </a:xfrm>
          <a:prstGeom prst="rect">
            <a:avLst/>
          </a:prstGeom>
          <a:noFill/>
        </p:spPr>
      </p:pic>
      <p:pic>
        <p:nvPicPr>
          <p:cNvPr id="8" name="Picture 2" descr="E:\Хохлома\mr1592610[1]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86446" y="4286256"/>
            <a:ext cx="3156959" cy="1995198"/>
          </a:xfrm>
          <a:prstGeom prst="rect">
            <a:avLst/>
          </a:prstGeom>
          <a:noFill/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-214346" y="428605"/>
            <a:ext cx="9072626" cy="1643074"/>
          </a:xfrm>
        </p:spPr>
        <p:txBody>
          <a:bodyPr/>
          <a:lstStyle/>
          <a:p>
            <a:pPr indent="0" algn="ctr">
              <a:buNone/>
            </a:pP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До нас в основном дошли образцы </a:t>
            </a:r>
            <a:r>
              <a:rPr lang="en-US" dirty="0" smtClean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XIX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века, от </a:t>
            </a:r>
            <a:r>
              <a:rPr lang="en-US" dirty="0" smtClean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XVIII 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почти ничего не сохранилось. Найденные археологами игрушки хранятся в музее</a:t>
            </a:r>
            <a:endParaRPr lang="ru-RU" dirty="0">
              <a:solidFill>
                <a:schemeClr val="bg1">
                  <a:lumMod val="95000"/>
                  <a:lumOff val="5000"/>
                </a:schemeClr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42910" y="214290"/>
            <a:ext cx="7472386" cy="1500198"/>
          </a:xfrm>
        </p:spPr>
        <p:txBody>
          <a:bodyPr>
            <a:normAutofit/>
          </a:bodyPr>
          <a:lstStyle/>
          <a:p>
            <a:pPr indent="0" algn="ctr">
              <a:buNone/>
            </a:pPr>
            <a:r>
              <a:rPr lang="ru-RU" sz="2800" dirty="0" smtClean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Наиболее актуально  в наши дни расписывать технику и машины:</a:t>
            </a:r>
            <a:endParaRPr lang="ru-RU" sz="2800" dirty="0">
              <a:solidFill>
                <a:schemeClr val="bg1">
                  <a:lumMod val="95000"/>
                  <a:lumOff val="5000"/>
                </a:schemeClr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5" name="Picture 2" descr="E:\Хохлома\6d4e061a59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3" y="3634609"/>
            <a:ext cx="3714776" cy="3061462"/>
          </a:xfrm>
          <a:prstGeom prst="rect">
            <a:avLst/>
          </a:prstGeom>
          <a:noFill/>
        </p:spPr>
      </p:pic>
      <p:pic>
        <p:nvPicPr>
          <p:cNvPr id="6" name="Picture 4" descr="25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42844" y="1500174"/>
            <a:ext cx="3822765" cy="2035189"/>
          </a:xfrm>
          <a:noFill/>
        </p:spPr>
      </p:pic>
      <p:pic>
        <p:nvPicPr>
          <p:cNvPr id="7" name="Picture 10" descr="10-1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4"/>
          <a:srcRect/>
          <a:stretch>
            <a:fillRect/>
          </a:stretch>
        </p:blipFill>
        <p:spPr>
          <a:xfrm>
            <a:off x="4071934" y="2285992"/>
            <a:ext cx="4815237" cy="4286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111442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Picture 2" descr="E:\Хохлома\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85794"/>
            <a:ext cx="9144000" cy="50720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1746" name="Picture 2" descr="E:\Хохлома\x_a64f413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1391"/>
            <a:ext cx="9144000" cy="67066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2" descr="E:\Хохлома\778f7c1ec65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73846" y="428604"/>
            <a:ext cx="9217846" cy="588012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4338" name="Picture 2" descr="E:\Хохлома\20061214-porshe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9698" name="Picture 2" descr="E:\Хохлома\simachevporsh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42918"/>
            <a:ext cx="9144000" cy="57150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2530" name="Picture 2" descr="E:\Хохлома\information_items_124326927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E:\Хохлома\0_1331b_a4586384_X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85728"/>
            <a:ext cx="8229600" cy="6215106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Хохлома — старинный русский народный промысел,  родившийся в XVII веке в округе Нижнего Новгорода.</a:t>
            </a:r>
          </a:p>
          <a:p>
            <a:pPr>
              <a:buNone/>
            </a:pP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    Хохлома представляет собой декоративную роспись деревянной посуды и мебели, выполненную золотистым и красным (а также, изредка, зелёным) цветом по чёрному фону. На дерево при выполнении росписи наносится не золотой, а серебристый оловянный порошок. После</a:t>
            </a:r>
          </a:p>
          <a:p>
            <a:pPr>
              <a:buNone/>
            </a:pP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этого изделие покрывается </a:t>
            </a:r>
          </a:p>
          <a:p>
            <a:pPr>
              <a:buNone/>
            </a:pP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специальным составом и </a:t>
            </a:r>
          </a:p>
          <a:p>
            <a:pPr>
              <a:buNone/>
            </a:pP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три-четыре раза обрабатывается </a:t>
            </a:r>
          </a:p>
          <a:p>
            <a:pPr>
              <a:buNone/>
            </a:pP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в печи, чем достигается </a:t>
            </a:r>
          </a:p>
          <a:p>
            <a:pPr>
              <a:buNone/>
            </a:pP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уникальный медово-золотистый </a:t>
            </a:r>
          </a:p>
          <a:p>
            <a:pPr>
              <a:buNone/>
            </a:pP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цвет, придающий лёгкой </a:t>
            </a:r>
          </a:p>
          <a:p>
            <a:pPr>
              <a:buNone/>
            </a:pP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деревянной</a:t>
            </a:r>
          </a:p>
          <a:p>
            <a:pPr>
              <a:buNone/>
            </a:pP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посуде эффект массивности.</a:t>
            </a:r>
          </a:p>
          <a:p>
            <a:pPr>
              <a:buNone/>
            </a:pPr>
            <a:endParaRPr lang="ru-RU" dirty="0" smtClean="0">
              <a:solidFill>
                <a:schemeClr val="bg1">
                  <a:lumMod val="95000"/>
                  <a:lumOff val="5000"/>
                </a:schemeClr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  <a:p>
            <a:endParaRPr lang="ru-RU" dirty="0"/>
          </a:p>
        </p:txBody>
      </p:sp>
      <p:pic>
        <p:nvPicPr>
          <p:cNvPr id="7" name="Picture 2" descr="E:\Хохлома\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1162336">
            <a:off x="4912744" y="3012267"/>
            <a:ext cx="3777284" cy="33575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22" name="Picture 2" descr="E:\Хохлома\simaphon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0"/>
            <a:ext cx="778671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Хохлома\3737fcc49dd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 bwMode="auto">
          <a:xfrm>
            <a:off x="2285984" y="3500438"/>
            <a:ext cx="6181740" cy="3143247"/>
          </a:xfrm>
          <a:prstGeom prst="rect">
            <a:avLst/>
          </a:prstGeom>
          <a:noFill/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214282" y="142852"/>
            <a:ext cx="8258204" cy="584043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Традиционные элементы Хохломы — красные сочные ягоды рябины и земляники, цветы и ветки. Нередко встречаются птицы, рыбы и звери</a:t>
            </a:r>
          </a:p>
          <a:p>
            <a:pPr>
              <a:buNone/>
            </a:pP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Предполагают, что хохломская роспись возникла в XVII веке на левом берегу Волги, в деревнях Большие и Малые Безлели, </a:t>
            </a:r>
            <a:r>
              <a:rPr lang="ru-RU" dirty="0" err="1" smtClean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Мокушино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, Шабаши, </a:t>
            </a:r>
            <a:r>
              <a:rPr lang="ru-RU" dirty="0" err="1" smtClean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Глибино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, Хрящи. В настоящее время родиной хохломы считается поселок Ковернино в Нижегородской области.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2844" y="142852"/>
            <a:ext cx="4352956" cy="598331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Крестьяне вытачивали, расписывали деревянную посуду и везли её </a:t>
            </a:r>
          </a:p>
          <a:p>
            <a:pPr>
              <a:buNone/>
            </a:pP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для продажи в крупное торговое  село </a:t>
            </a:r>
          </a:p>
          <a:p>
            <a:pPr>
              <a:buNone/>
            </a:pP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Хохлома (Нижегородской губернии), где был </a:t>
            </a:r>
          </a:p>
          <a:p>
            <a:pPr>
              <a:buNone/>
            </a:pP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торг. Отсюда и пошло название «хохломская роспись», или просто «хохлома».</a:t>
            </a:r>
          </a:p>
          <a:p>
            <a:pPr>
              <a:buNone/>
            </a:pPr>
            <a:endParaRPr lang="ru-RU" dirty="0">
              <a:solidFill>
                <a:schemeClr val="bg1">
                  <a:lumMod val="95000"/>
                  <a:lumOff val="5000"/>
                </a:schemeClr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pic>
        <p:nvPicPr>
          <p:cNvPr id="5" name="Picture 4" descr="Безымянны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000496" y="1142984"/>
            <a:ext cx="5000628" cy="49474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-428660" y="0"/>
            <a:ext cx="4429156" cy="6643710"/>
          </a:xfrm>
        </p:spPr>
        <p:txBody>
          <a:bodyPr>
            <a:noAutofit/>
          </a:bodyPr>
          <a:lstStyle/>
          <a:p>
            <a:pPr indent="0">
              <a:buNone/>
            </a:pPr>
            <a:r>
              <a:rPr lang="ru-RU" sz="1900" b="1" dirty="0" smtClean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Существует и легендарное объяснение появления хохломской росписи. Был замечательный иконописец Андрей Лоскут. Бежал он из столицы, недовольный церковными нововведениями патриарха Никона, и стал в глуши приволжских лесов расписывать деревянные поделки, да писать иконы по старому образцу. Прознал про это патриарх Никон и отправил за непокорным иконописцем солдат. Отказался подчиниться Андрей, сжёг себя в избе, а перед смертью завещал людям сохранить его мастерство. Искрами изошёл, рассыпался Андрей. С той поры и горят алым пламенем, искрятся золотыми самородками яркие краски хохломы</a:t>
            </a:r>
            <a:r>
              <a:rPr lang="ru-RU" sz="1900" dirty="0" smtClean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.</a:t>
            </a:r>
            <a:endParaRPr lang="ru-RU" sz="1900" dirty="0">
              <a:solidFill>
                <a:schemeClr val="bg1">
                  <a:lumMod val="95000"/>
                  <a:lumOff val="5000"/>
                </a:schemeClr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8" name="Picture 2" descr="E:\Хохлома\post36858_img1_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000496" y="642918"/>
            <a:ext cx="4979475" cy="55007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-428660" y="285729"/>
            <a:ext cx="5143536" cy="2643206"/>
          </a:xfrm>
        </p:spPr>
        <p:txBody>
          <a:bodyPr/>
          <a:lstStyle/>
          <a:p>
            <a:pPr indent="0">
              <a:buNone/>
            </a:pP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Хохломскую посуду всегда с радостью принимали в подарок. Они отличались формой и росписью.</a:t>
            </a:r>
          </a:p>
        </p:txBody>
      </p:sp>
      <p:pic>
        <p:nvPicPr>
          <p:cNvPr id="6" name="Picture 2" descr="E:\Хохлома\8a07d8c74a3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1208203">
            <a:off x="4698408" y="225715"/>
            <a:ext cx="4214810" cy="4299106"/>
          </a:xfrm>
          <a:prstGeom prst="rect">
            <a:avLst/>
          </a:prstGeom>
          <a:noFill/>
        </p:spPr>
      </p:pic>
      <p:pic>
        <p:nvPicPr>
          <p:cNvPr id="5" name="Picture 4" descr="poezdka_v_sem_nov_Zolotaya_hohlom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214282" y="2857496"/>
            <a:ext cx="4955297" cy="37147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500098" y="357166"/>
            <a:ext cx="9286940" cy="2214578"/>
          </a:xfrm>
        </p:spPr>
        <p:txBody>
          <a:bodyPr>
            <a:normAutofit lnSpcReduction="10000"/>
          </a:bodyPr>
          <a:lstStyle/>
          <a:p>
            <a:pPr indent="0">
              <a:buNone/>
            </a:pP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Самое интересное изделие-это братина. Был древний обычай братчина. Когда родственники собирались в избе, рассаживались за одним столом, обсуждали дела. В конце трапезы подавалась каша в особой посуде называемой братчиной. </a:t>
            </a:r>
            <a:endParaRPr lang="ru-RU" dirty="0">
              <a:solidFill>
                <a:schemeClr val="bg1">
                  <a:lumMod val="95000"/>
                  <a:lumOff val="5000"/>
                </a:schemeClr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4" name="Picture 2" descr="E:\Хохлома\9_bi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52766">
            <a:off x="428596" y="2500306"/>
            <a:ext cx="3810000" cy="3971925"/>
          </a:xfrm>
          <a:prstGeom prst="rect">
            <a:avLst/>
          </a:prstGeom>
          <a:noFill/>
        </p:spPr>
      </p:pic>
      <p:pic>
        <p:nvPicPr>
          <p:cNvPr id="5" name="Picture 2" descr="E:\Хохлома\1251831163_7_big[1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1273169">
            <a:off x="4889824" y="2172346"/>
            <a:ext cx="3810000" cy="38671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E:\Хохлома\25_big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571480"/>
            <a:ext cx="2666291" cy="5286388"/>
          </a:xfrm>
          <a:prstGeom prst="rect">
            <a:avLst/>
          </a:prstGeom>
          <a:noFill/>
        </p:spPr>
      </p:pic>
      <p:pic>
        <p:nvPicPr>
          <p:cNvPr id="5" name="Picture 2" descr="E:\Хохлома\1274[1]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952707" y="928670"/>
            <a:ext cx="6191293" cy="46434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85728"/>
            <a:ext cx="8229600" cy="135732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dirty="0" smtClean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Хохломские ложки славились своей красотой.</a:t>
            </a:r>
            <a:endParaRPr lang="ru-RU" sz="4000" dirty="0">
              <a:solidFill>
                <a:schemeClr val="bg1">
                  <a:lumMod val="95000"/>
                  <a:lumOff val="5000"/>
                </a:schemeClr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4" name="Picture 2" descr="E:\Хохлома\800385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214422"/>
            <a:ext cx="2214578" cy="2635531"/>
          </a:xfrm>
          <a:prstGeom prst="rect">
            <a:avLst/>
          </a:prstGeom>
          <a:noFill/>
        </p:spPr>
      </p:pic>
      <p:pic>
        <p:nvPicPr>
          <p:cNvPr id="5" name="Picture 2" descr="E:\Хохлома\hlog[1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29058" y="2143116"/>
            <a:ext cx="5002212" cy="3797302"/>
          </a:xfrm>
          <a:prstGeom prst="rect">
            <a:avLst/>
          </a:prstGeom>
          <a:noFill/>
        </p:spPr>
      </p:pic>
      <p:pic>
        <p:nvPicPr>
          <p:cNvPr id="6" name="Picture 2" descr="E:\Хохлома\OBL-4-7[1]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4071942"/>
            <a:ext cx="3500462" cy="229701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109</TotalTime>
  <Words>409</Words>
  <PresentationFormat>Экран (4:3)</PresentationFormat>
  <Paragraphs>28</Paragraphs>
  <Slides>20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Апекс</vt:lpstr>
      <vt:lpstr>Хохломская роспись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Арамик</dc:creator>
  <cp:lastModifiedBy>Богачева</cp:lastModifiedBy>
  <cp:revision>13</cp:revision>
  <dcterms:created xsi:type="dcterms:W3CDTF">2010-03-11T18:56:13Z</dcterms:created>
  <dcterms:modified xsi:type="dcterms:W3CDTF">2011-12-09T11:40:38Z</dcterms:modified>
</cp:coreProperties>
</file>