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4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22621-C3CD-4277-AEED-DF573900B6BF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286EC6-79FB-4AED-B30B-3AC9F8A0D31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86EC6-79FB-4AED-B30B-3AC9F8A0D310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86EC6-79FB-4AED-B30B-3AC9F8A0D310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23C1-77E8-4521-9F29-623D8194216D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88623-37D3-43D8-9EB5-B588D6E1377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23C1-77E8-4521-9F29-623D8194216D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88623-37D3-43D8-9EB5-B588D6E1377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23C1-77E8-4521-9F29-623D8194216D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88623-37D3-43D8-9EB5-B588D6E1377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23C1-77E8-4521-9F29-623D8194216D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88623-37D3-43D8-9EB5-B588D6E1377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23C1-77E8-4521-9F29-623D8194216D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BC88623-37D3-43D8-9EB5-B588D6E1377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23C1-77E8-4521-9F29-623D8194216D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88623-37D3-43D8-9EB5-B588D6E1377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23C1-77E8-4521-9F29-623D8194216D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88623-37D3-43D8-9EB5-B588D6E1377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23C1-77E8-4521-9F29-623D8194216D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88623-37D3-43D8-9EB5-B588D6E1377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23C1-77E8-4521-9F29-623D8194216D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88623-37D3-43D8-9EB5-B588D6E1377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23C1-77E8-4521-9F29-623D8194216D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88623-37D3-43D8-9EB5-B588D6E1377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23C1-77E8-4521-9F29-623D8194216D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88623-37D3-43D8-9EB5-B588D6E1377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2F423C1-77E8-4521-9F29-623D8194216D}" type="datetimeFigureOut">
              <a:rPr lang="ru-RU" smtClean="0"/>
              <a:pPr/>
              <a:t>09.12.2011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BC88623-37D3-43D8-9EB5-B588D6E1377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7554" y="5143512"/>
            <a:ext cx="5557854" cy="157163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Презентация на тему: «Народные промыслы (Финифть)».</a:t>
            </a:r>
          </a:p>
          <a:p>
            <a:r>
              <a:rPr lang="ru-RU" dirty="0" smtClean="0"/>
              <a:t>Подготовила Топоркова Н. </a:t>
            </a:r>
          </a:p>
          <a:p>
            <a:r>
              <a:rPr lang="ru-RU" dirty="0" smtClean="0"/>
              <a:t>Ученица 9 «Е» класса.</a:t>
            </a:r>
          </a:p>
          <a:p>
            <a:endParaRPr lang="ru-RU" dirty="0"/>
          </a:p>
        </p:txBody>
      </p:sp>
      <p:pic>
        <p:nvPicPr>
          <p:cNvPr id="4" name="Рисунок 3" descr="finift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285728"/>
            <a:ext cx="3643338" cy="48577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blinds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940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642918"/>
            <a:ext cx="4210068" cy="562906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3100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857784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7645197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2928910"/>
            <a:ext cx="3929090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enamwat4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285728"/>
            <a:ext cx="2857520" cy="3811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84" y="785794"/>
            <a:ext cx="4619644" cy="461964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857620" y="5929330"/>
            <a:ext cx="10316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КОНЕЦ.</a:t>
            </a:r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 Русь Финифть пришла из Византии, отсюда и название (Фингитис с греч. – светлый, блестящий камень)</a:t>
            </a:r>
            <a:endParaRPr lang="ru-RU" dirty="0"/>
          </a:p>
        </p:txBody>
      </p:sp>
      <p:pic>
        <p:nvPicPr>
          <p:cNvPr id="5" name="Рисунок 4" descr="finiftb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5779" r="5779"/>
          <a:stretch>
            <a:fillRect/>
          </a:stretch>
        </p:blipFill>
        <p:spPr>
          <a:xfrm>
            <a:off x="1643042" y="1500174"/>
            <a:ext cx="5957910" cy="430293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285784" y="857232"/>
            <a:ext cx="99994" cy="482717"/>
          </a:xfrm>
        </p:spPr>
        <p:txBody>
          <a:bodyPr>
            <a:normAutofit/>
          </a:bodyPr>
          <a:lstStyle/>
          <a:p>
            <a:endParaRPr lang="ru-RU" dirty="0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Славится финифтью г. Ростов в Ярославской области.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 flipH="1" flipV="1">
            <a:off x="411481" y="6126163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5" name="Содержимое 4" descr="55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94074" y="273050"/>
            <a:ext cx="4273702" cy="58531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Белоснежные пластинки из сплавов, обожженные при высокой температуре, сияют  драгоценной росписью.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214346" y="4357694"/>
            <a:ext cx="45719" cy="12552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7" name="Рисунок 6" descr="72_142.jpg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lum/>
          </a:blip>
          <a:srcRect t="13889" b="13889"/>
          <a:stretch>
            <a:fillRect/>
          </a:stretch>
        </p:blipFill>
        <p:spPr>
          <a:xfrm>
            <a:off x="1000100" y="1428736"/>
            <a:ext cx="7172356" cy="5180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14810" y="464344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 технике финифти изготовляют нагрудные иконки, образки, позднее</a:t>
            </a:r>
            <a:r>
              <a:rPr lang="ru-RU" baseline="0" dirty="0" smtClean="0"/>
              <a:t> – женские украшения с цветочной росписью, миниатюрные портреты и пейзажи на крохотных шкатулках.</a:t>
            </a:r>
            <a:endParaRPr lang="ru-RU" dirty="0"/>
          </a:p>
        </p:txBody>
      </p:sp>
      <p:pic>
        <p:nvPicPr>
          <p:cNvPr id="4" name="Рисунок 3" descr="07668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857232"/>
            <a:ext cx="3190875" cy="319087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Существует специальный музей финифти, где выставлены лучшие работы в этой области.</a:t>
            </a:r>
            <a:endParaRPr lang="ru-RU" dirty="0"/>
          </a:p>
        </p:txBody>
      </p:sp>
      <p:pic>
        <p:nvPicPr>
          <p:cNvPr id="5" name="Рисунок 4" descr="2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7391" b="7391"/>
          <a:stretch>
            <a:fillRect/>
          </a:stretch>
        </p:blipFill>
        <p:spPr>
          <a:xfrm>
            <a:off x="1828799" y="1831974"/>
            <a:ext cx="5871089" cy="424023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643049"/>
            <a:ext cx="45719" cy="5408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jj_pfbzoety_u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142852"/>
            <a:ext cx="4143404" cy="6297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54" y="357166"/>
            <a:ext cx="4786346" cy="53333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" name="Рисунок 2" descr="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364" y="1071546"/>
            <a:ext cx="4661786" cy="51945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Рисунок 3" descr="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609561"/>
            <a:ext cx="4710138" cy="52484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929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08" y="714356"/>
            <a:ext cx="4643470" cy="5350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100</TotalTime>
  <Words>107</Words>
  <Application>Microsoft Office PowerPoint</Application>
  <PresentationFormat>Экран (4:3)</PresentationFormat>
  <Paragraphs>11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Слайд 1</vt:lpstr>
      <vt:lpstr>На Русь Финифть пришла из Византии, отсюда и название (Фингитис с греч. – светлый, блестящий камень)</vt:lpstr>
      <vt:lpstr>Славится финифтью г. Ростов в Ярославской области.</vt:lpstr>
      <vt:lpstr>Белоснежные пластинки из сплавов, обожженные при высокой температуре, сияют  драгоценной росписью.</vt:lpstr>
      <vt:lpstr>Слайд 5</vt:lpstr>
      <vt:lpstr>Существует специальный музей финифти, где выставлены лучшие работы в этой области.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Топорков</dc:creator>
  <cp:lastModifiedBy>Богачева</cp:lastModifiedBy>
  <cp:revision>8</cp:revision>
  <dcterms:created xsi:type="dcterms:W3CDTF">2010-02-07T11:19:35Z</dcterms:created>
  <dcterms:modified xsi:type="dcterms:W3CDTF">2011-12-09T13:44:18Z</dcterms:modified>
</cp:coreProperties>
</file>