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0" r:id="rId3"/>
    <p:sldId id="271" r:id="rId4"/>
    <p:sldId id="269" r:id="rId5"/>
    <p:sldId id="272" r:id="rId6"/>
    <p:sldId id="258" r:id="rId7"/>
    <p:sldId id="275" r:id="rId8"/>
    <p:sldId id="265" r:id="rId9"/>
    <p:sldId id="262" r:id="rId10"/>
    <p:sldId id="273" r:id="rId11"/>
    <p:sldId id="274" r:id="rId12"/>
    <p:sldId id="266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FF"/>
    <a:srgbClr val="251C4C"/>
    <a:srgbClr val="FF3399"/>
    <a:srgbClr val="9587D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863" autoAdjust="0"/>
  </p:normalViewPr>
  <p:slideViewPr>
    <p:cSldViewPr>
      <p:cViewPr varScale="1">
        <p:scale>
          <a:sx n="55" d="100"/>
          <a:sy n="55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00306"/>
            <a:ext cx="9144000" cy="214314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Народный  промысел  Дона -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Семкаракорская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керамика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endParaRPr lang="ru-RU" sz="5400" dirty="0">
              <a:solidFill>
                <a:srgbClr val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5357826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Ученицы Лицея </a:t>
            </a:r>
          </a:p>
          <a:p>
            <a:pPr algn="ctr">
              <a:defRPr/>
            </a:pPr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103</a:t>
            </a:r>
          </a:p>
          <a:p>
            <a:pPr algn="ctr">
              <a:defRPr/>
            </a:pPr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 класса «Д»</a:t>
            </a:r>
          </a:p>
          <a:p>
            <a:pPr algn="ctr">
              <a:defRPr/>
            </a:pPr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Семеновой Дарьи</a:t>
            </a:r>
            <a:endParaRPr lang="ru-RU" b="1" i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7"/>
            <a:ext cx="3214710" cy="222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57166"/>
            <a:ext cx="303848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628744"/>
            <a:ext cx="3143272" cy="222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285728"/>
            <a:ext cx="80724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Оригинальные формы изделий создаются методом </a:t>
            </a:r>
            <a:r>
              <a:rPr lang="ru-RU" dirty="0" err="1" smtClean="0"/>
              <a:t>шликерного</a:t>
            </a:r>
            <a:r>
              <a:rPr lang="ru-RU" dirty="0" smtClean="0"/>
              <a:t> литья в гипсовых формах или пластическим формованием на оборудовании ручной формовки. Вручную делается также оправка (удаление неровностей после выемки из формы), монтаж приставных деталей (ручки, рельефные детали и т.д.) и заглаживание поверхности (специальной губкой по еще влажным изделиям). 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94252"/>
            <a:ext cx="6689679" cy="440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385765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28604"/>
            <a:ext cx="364807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00034" y="285728"/>
            <a:ext cx="842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Семикаракорские</a:t>
            </a:r>
            <a:r>
              <a:rPr lang="ru-RU" dirty="0" smtClean="0"/>
              <a:t>  изделия </a:t>
            </a:r>
            <a:r>
              <a:rPr lang="ru-RU" dirty="0" smtClean="0"/>
              <a:t>постоянно экспортируются на российских и международных выставках, отмечены дипломами и медалями. Высокохудожественные авторские работы, выполненные</a:t>
            </a:r>
          </a:p>
          <a:p>
            <a:r>
              <a:rPr lang="ru-RU" dirty="0" smtClean="0"/>
              <a:t>Мастерами ЗАО «Аксинья», создали славу Ростовской области.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78581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4348" y="357166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Ростовская область – крупнейший на юге России центр не только многоотраслевой промышленности, развитого сельского хозяйства, но и науки, образования, культуры и искусства. Донской регион богат глубокими культурными традициями. 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000240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240"/>
            <a:ext cx="5443539" cy="408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8596" y="0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Художественный народный  </a:t>
            </a:r>
            <a:r>
              <a:rPr lang="ru-RU" dirty="0" smtClean="0"/>
              <a:t>промысел – вид ремесленной деятельности с использованием особых знаний, специальных технологий, навыков, умений, традиций, секретов, результатом которой является продукция, обладающая, помимо потребительской, определенной культурно-исторической или высокохудожественной </a:t>
            </a:r>
            <a:r>
              <a:rPr lang="ru-RU" dirty="0" smtClean="0"/>
              <a:t>ценностью.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721523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20" y="214290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Самые </a:t>
            </a:r>
            <a:r>
              <a:rPr lang="ru-RU" dirty="0" smtClean="0"/>
              <a:t>древние сосуды состояли из отдельных глиняных жгутов, которые затем раскатывали, придавали форму и обжигали. Потом технологии постоянно совершенствовались. Мы и сегодня восхищаемся формами греческих амфор и старинных китайских ваз. </a:t>
            </a:r>
          </a:p>
          <a:p>
            <a:r>
              <a:rPr lang="ru-RU" dirty="0" smtClean="0"/>
              <a:t>Огромное разнообразие росписей и стилей можно увидеть в магазинах, на выставках, галереях. Но всегда самыми привлекательными и популярными являются изделия ручной работы. Эти вещи придают изысканность и особенный шарм любому интерьеру. Семикаракорский фаянс — это как раз тот случай, когда посуда сделана с душой. </a:t>
            </a:r>
            <a:endParaRPr lang="ru-RU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6572296" cy="374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428604"/>
            <a:ext cx="40719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Семикаракорская</a:t>
            </a:r>
            <a:r>
              <a:rPr lang="ru-RU" dirty="0" smtClean="0"/>
              <a:t> керамика» - уникальное явление культуры нижнего Дона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Изделия Семикаракорского промысла  это посуда, выполненная руками мастеров в лучших традициях донского края. Каждое изделие расписанное вручную – это живые краски донской природы.</a:t>
            </a:r>
          </a:p>
          <a:p>
            <a:r>
              <a:rPr lang="ru-RU" dirty="0" smtClean="0"/>
              <a:t> Белая глина и ручная кистевая роспись делают рисунок привлекательным, а прозрачная глазурь – долговечным.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387668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857628"/>
            <a:ext cx="3810000" cy="266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500042"/>
            <a:ext cx="75724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Многочисленные археологические исследования в окрестностях нынешнего города </a:t>
            </a:r>
            <a:r>
              <a:rPr lang="ru-RU" dirty="0" err="1" smtClean="0"/>
              <a:t>Семикаракорска</a:t>
            </a:r>
            <a:r>
              <a:rPr lang="ru-RU" dirty="0" smtClean="0"/>
              <a:t> подтверждают, что здесь еще с дохристианских времен везде стихийно возникали кустарные гончарные мастерские, используя богатые местные ресурсы сырья: различные глины и песок. В раннем средневековье (VIII — начало IX века нашей эры) крупным центром изготовления грубой керамики (кирпича, плоской и овальной черепицы, посуды) было укрупненное поселение хазарского каганата, располагавшегося на реке Сал в пяти километрах от нынешнего города </a:t>
            </a:r>
            <a:r>
              <a:rPr lang="ru-RU" dirty="0" err="1" smtClean="0"/>
              <a:t>Семикаракорска</a:t>
            </a:r>
            <a:r>
              <a:rPr lang="ru-RU" dirty="0" smtClean="0"/>
              <a:t>. Название этого города </a:t>
            </a:r>
            <a:r>
              <a:rPr lang="ru-RU" dirty="0" err="1" smtClean="0"/>
              <a:t>Семикаракор</a:t>
            </a:r>
            <a:r>
              <a:rPr lang="ru-RU" dirty="0" smtClean="0"/>
              <a:t> и произошло от названия крепости, что в переводе с тюркского — большая черная крепость. 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4938723" cy="293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1936 г. все промысловые отдельные гончарные мастерские объединяются и, приобретая устойчивые структуры, создается керамическое производство при Семикаракорском </a:t>
            </a:r>
            <a:r>
              <a:rPr lang="ru-RU" dirty="0" err="1" smtClean="0"/>
              <a:t>райпромкомбинате</a:t>
            </a:r>
            <a:r>
              <a:rPr lang="ru-RU" dirty="0" smtClean="0"/>
              <a:t> (ЗАО «Аксинья»).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799407" cy="538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14282" y="5929330"/>
            <a:ext cx="8929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Monotype Corsiva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191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Народный  промысел  Дона - Семкаракорская керамика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Аристотель</dc:title>
  <cp:lastModifiedBy>1</cp:lastModifiedBy>
  <cp:revision>32</cp:revision>
  <dcterms:modified xsi:type="dcterms:W3CDTF">2011-02-10T19:38:54Z</dcterms:modified>
</cp:coreProperties>
</file>