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F11A6-239D-4DE2-B528-5296D6AAEF7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8D9F-37DA-4EEE-9F5F-2FF3434075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F11A6-239D-4DE2-B528-5296D6AAEF7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8D9F-37DA-4EEE-9F5F-2FF3434075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F11A6-239D-4DE2-B528-5296D6AAEF7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8D9F-37DA-4EEE-9F5F-2FF3434075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F11A6-239D-4DE2-B528-5296D6AAEF7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8D9F-37DA-4EEE-9F5F-2FF3434075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F11A6-239D-4DE2-B528-5296D6AAEF7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8D9F-37DA-4EEE-9F5F-2FF3434075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F11A6-239D-4DE2-B528-5296D6AAEF7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8D9F-37DA-4EEE-9F5F-2FF3434075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F11A6-239D-4DE2-B528-5296D6AAEF7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8D9F-37DA-4EEE-9F5F-2FF3434075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F11A6-239D-4DE2-B528-5296D6AAEF7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8D9F-37DA-4EEE-9F5F-2FF3434075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F11A6-239D-4DE2-B528-5296D6AAEF7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8D9F-37DA-4EEE-9F5F-2FF3434075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F11A6-239D-4DE2-B528-5296D6AAEF7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8D9F-37DA-4EEE-9F5F-2FF3434075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F11A6-239D-4DE2-B528-5296D6AAEF7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8D9F-37DA-4EEE-9F5F-2FF3434075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F11A6-239D-4DE2-B528-5296D6AAEF7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A8D9F-37DA-4EEE-9F5F-2FF34340754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1785926"/>
            <a:ext cx="6400800" cy="1752600"/>
          </a:xfrm>
        </p:spPr>
        <p:txBody>
          <a:bodyPr>
            <a:noAutofit/>
          </a:bodyPr>
          <a:lstStyle/>
          <a:p>
            <a:r>
              <a:rPr lang="ru-RU" sz="2400" dirty="0"/>
              <a:t>а</a:t>
            </a:r>
            <a:r>
              <a:rPr lang="ru-RU" sz="2400" dirty="0" smtClean="0"/>
              <a:t>) Я отчетливо слышал голос моей матери,(1) отлично зная,(2) что маминым голосом я разговариваю сам с собой.</a:t>
            </a:r>
          </a:p>
          <a:p>
            <a:endParaRPr lang="ru-RU" sz="2400" dirty="0" smtClean="0"/>
          </a:p>
          <a:p>
            <a:r>
              <a:rPr lang="ru-RU" sz="2400" dirty="0" smtClean="0"/>
              <a:t>б)Древние считали,(1) что,(2) когда рождается человек,(3) вместе с ним рождается на небесах и бесплотный дух – гений. Даже,(4) думали,(5) два духа рождаются: добрый и злой.</a:t>
            </a:r>
          </a:p>
          <a:p>
            <a:endParaRPr lang="ru-RU" sz="2400" dirty="0" smtClean="0"/>
          </a:p>
          <a:p>
            <a:r>
              <a:rPr lang="ru-RU" sz="2400" dirty="0" smtClean="0"/>
              <a:t>в)Рассказ недоступен тому,(1) кто пытается уразуметь что-то,(2) лишь скользя по поверхности сюжета.</a:t>
            </a:r>
          </a:p>
          <a:p>
            <a:endParaRPr lang="ru-RU" sz="2400" dirty="0" smtClean="0"/>
          </a:p>
          <a:p>
            <a:endParaRPr lang="ru-RU" sz="24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85720" y="2857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В7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2000" dirty="0" smtClean="0"/>
              <a:t>В приведенных ниже предложениях пронумерованы все запятые. Выпишите</a:t>
            </a:r>
            <a:br>
              <a:rPr lang="ru-RU" sz="2000" dirty="0" smtClean="0"/>
            </a:br>
            <a:r>
              <a:rPr lang="ru-RU" sz="2000" dirty="0" smtClean="0"/>
              <a:t> цифру(-</a:t>
            </a:r>
            <a:r>
              <a:rPr lang="ru-RU" sz="2000" dirty="0" err="1" smtClean="0"/>
              <a:t>ы</a:t>
            </a:r>
            <a:r>
              <a:rPr lang="ru-RU" sz="2000" dirty="0" smtClean="0"/>
              <a:t>), обозначающую(-</a:t>
            </a:r>
            <a:r>
              <a:rPr lang="ru-RU" sz="2000" dirty="0" err="1" smtClean="0"/>
              <a:t>ие</a:t>
            </a:r>
            <a:r>
              <a:rPr lang="ru-RU" sz="2000" dirty="0" smtClean="0"/>
              <a:t>) запятую(-</a:t>
            </a:r>
            <a:r>
              <a:rPr lang="ru-RU" sz="2000" dirty="0" err="1" smtClean="0"/>
              <a:t>ые</a:t>
            </a:r>
            <a:r>
              <a:rPr lang="ru-RU" sz="2000" dirty="0" smtClean="0"/>
              <a:t>) между частями сложноподчиненного предложения</a:t>
            </a:r>
            <a:r>
              <a:rPr lang="ru-RU" sz="2000" dirty="0"/>
              <a:t>.</a:t>
            </a:r>
            <a:r>
              <a:rPr lang="ru-RU" sz="2000" dirty="0" smtClean="0"/>
              <a:t> </a:t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Найдите сложноподчиненное предложение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1) Ветер стих, ночные поднебесные страсти улеглись, сквозь пухлые тучи пробивался солнечный свет.</a:t>
            </a:r>
          </a:p>
          <a:p>
            <a:r>
              <a:rPr lang="ru-RU" dirty="0" smtClean="0"/>
              <a:t>2) Он вспомнил ночное событие, но вспомнил без страха, как нечто произошедшее в свой черед.</a:t>
            </a:r>
          </a:p>
          <a:p>
            <a:r>
              <a:rPr lang="ru-RU" dirty="0" smtClean="0"/>
              <a:t>3)В прежние годы у обрывистого края оврага, где вырос микрорайон, соорудили спортивный трамплин.</a:t>
            </a:r>
          </a:p>
          <a:p>
            <a:r>
              <a:rPr lang="ru-RU" dirty="0" smtClean="0"/>
              <a:t>4) Она открыла дверь и, пройдя мимо, вошла во вторую комнату.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На месте каких цифр должны стоять запятые?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Сначала(1) далеко впереди(2) где небо сходится с землею(3) около ветряной мельницы(4) которая похожа на маленького человечка(5) размахивающего руками(6) поползла широкая(7) ярко-желтая полоса.</a:t>
            </a:r>
          </a:p>
          <a:p>
            <a:r>
              <a:rPr lang="ru-RU" sz="2800" dirty="0" smtClean="0"/>
              <a:t>1) 1,2,3,4,5,6,7                   3) 2,3,4,6</a:t>
            </a:r>
          </a:p>
          <a:p>
            <a:r>
              <a:rPr lang="ru-RU" sz="2800" dirty="0" smtClean="0"/>
              <a:t>2)2,3,4,5,6                            4) 2,4,5,6,7</a:t>
            </a:r>
            <a:endParaRPr lang="ru-RU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206</Words>
  <Application>Microsoft Office PowerPoint</Application>
  <PresentationFormat>Экран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В7 В приведенных ниже предложениях пронумерованы все запятые. Выпишите  цифру(-ы), обозначающую(-ие) запятую(-ые) между частями сложноподчиненного предложения.  </vt:lpstr>
      <vt:lpstr>Найдите сложноподчиненное предложение</vt:lpstr>
      <vt:lpstr>На месте каких цифр должны стоять запятые?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В7 В приведенных ниже предложениях пронумерованы все запятые. Выпишите цифру(-ы), обозначающую(-ие) запятую(-ые_ запятую(_ые)</dc:title>
  <dc:creator>Admin</dc:creator>
  <cp:lastModifiedBy>Татьяна и Андрей</cp:lastModifiedBy>
  <cp:revision>8</cp:revision>
  <dcterms:created xsi:type="dcterms:W3CDTF">2010-12-16T14:51:53Z</dcterms:created>
  <dcterms:modified xsi:type="dcterms:W3CDTF">2011-04-11T16:02:27Z</dcterms:modified>
</cp:coreProperties>
</file>