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2" r:id="rId1"/>
  </p:sldMasterIdLst>
  <p:notesMasterIdLst>
    <p:notesMasterId r:id="rId39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57" autoAdjust="0"/>
    <p:restoredTop sz="94583" autoAdjust="0"/>
  </p:normalViewPr>
  <p:slideViewPr>
    <p:cSldViewPr>
      <p:cViewPr varScale="1">
        <p:scale>
          <a:sx n="81" d="100"/>
          <a:sy n="81" d="100"/>
        </p:scale>
        <p:origin x="-12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34930E-9021-49E9-8DA1-A2AF4D166E8C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4C8271-79DF-4629-8594-04F5B3C4D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3E7B2B-BFC8-4541-A299-3AF5328FF5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  <p:sp>
        <p:nvSpPr>
          <p:cNvPr id="2150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7D401-1E52-452B-ACD0-2B7B9DBC927D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3CB2A-5387-4912-AA8A-CE9535022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51FD-A7EA-409E-9272-8637839C0EC1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4147-EC41-46F7-BEDD-ED89EA892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A0D2-2072-4440-8100-010AB3DEAFA7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7CDA-15A5-4327-B940-4BFB416B4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3795-E6C3-4919-A58B-40202DB62574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5717D-E804-491B-9C79-070D43784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D62D-095F-409B-819B-EB523917C699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B4FDB-37A9-4488-976A-55728E385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58D2-A2EF-450E-8152-0D0EF3CC6D23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5A6A-892F-45BF-8072-AA0A751E9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534A-BB6B-4B6E-8101-AB96D901AE4C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984BD-1D35-48FC-921A-D686A003B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65900-0D84-43A1-A908-572AD5974FCF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22F2-758C-46F7-BBA6-F73838F0E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307C-78FB-4B7C-9463-FA90BFD95C3D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2A8D-5143-4A18-8E33-CF42FD5E1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5584-3BF6-461C-901D-12B84B34014F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57A2-2C8F-4954-822A-180B7E44B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6466-7728-4801-889C-DB46E848C855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B369-2E08-411B-9D0D-A907B935F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36980A-EBD0-4872-A211-73680CCE9FE4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BBCB81-1560-419D-9F6E-C03B1D09C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3" r:id="rId4"/>
    <p:sldLayoutId id="2147484587" r:id="rId5"/>
    <p:sldLayoutId id="2147484582" r:id="rId6"/>
    <p:sldLayoutId id="2147484588" r:id="rId7"/>
    <p:sldLayoutId id="2147484589" r:id="rId8"/>
    <p:sldLayoutId id="2147484590" r:id="rId9"/>
    <p:sldLayoutId id="2147484581" r:id="rId10"/>
    <p:sldLayoutId id="21474845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00" y="-133350"/>
            <a:ext cx="9204325" cy="713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85725"/>
            <a:ext cx="8699500" cy="2187575"/>
          </a:xfrm>
        </p:spPr>
      </p:pic>
      <p:pic>
        <p:nvPicPr>
          <p:cNvPr id="24578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28813" y="1357313"/>
            <a:ext cx="5357812" cy="5168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85725"/>
            <a:ext cx="8699500" cy="2187575"/>
          </a:xfrm>
        </p:spPr>
      </p:pic>
      <p:pic>
        <p:nvPicPr>
          <p:cNvPr id="25602" name="Содержимое 3" descr="96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571625"/>
            <a:ext cx="7286625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85725"/>
            <a:ext cx="8699500" cy="2187575"/>
          </a:xfrm>
        </p:spPr>
      </p:pic>
      <p:pic>
        <p:nvPicPr>
          <p:cNvPr id="26626" name="Содержимое 3" descr="0014-014-Starukha-SHAPOKLJAK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88" y="1571625"/>
            <a:ext cx="5214937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C00000"/>
                </a:solidFill>
                <a:latin typeface="DS Goose" pitchFamily="2" charset="-52"/>
              </a:rPr>
              <a:t>Колобок</a:t>
            </a:r>
            <a:endParaRPr lang="ru-RU" sz="7200" dirty="0">
              <a:solidFill>
                <a:srgbClr val="C00000"/>
              </a:solidFill>
              <a:latin typeface="DS Goose" pitchFamily="2" charset="-52"/>
            </a:endParaRPr>
          </a:p>
        </p:txBody>
      </p:sp>
      <p:pic>
        <p:nvPicPr>
          <p:cNvPr id="27650" name="Содержимое 3" descr="365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554163"/>
            <a:ext cx="6429375" cy="5018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85725"/>
            <a:ext cx="8699500" cy="2187575"/>
          </a:xfrm>
        </p:spPr>
      </p:pic>
      <p:pic>
        <p:nvPicPr>
          <p:cNvPr id="28674" name="Содержимое 3" descr="s5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88" y="1662113"/>
            <a:ext cx="5214937" cy="4910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85725"/>
            <a:ext cx="8699500" cy="2187575"/>
          </a:xfrm>
        </p:spPr>
      </p:pic>
      <p:pic>
        <p:nvPicPr>
          <p:cNvPr id="29698" name="Содержимое 3" descr="images.jpe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1643063"/>
            <a:ext cx="5429250" cy="464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004300" cy="4213225"/>
          </a:xfrm>
        </p:spPr>
      </p:pic>
      <p:pic>
        <p:nvPicPr>
          <p:cNvPr id="30722" name="Содержимое 3" descr="12165655887LhOg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0313" y="3143250"/>
            <a:ext cx="4357687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38" y="-238125"/>
            <a:ext cx="9401175" cy="4103688"/>
          </a:xfrm>
        </p:spPr>
      </p:pic>
      <p:pic>
        <p:nvPicPr>
          <p:cNvPr id="4" name="Picture 2" descr="C:\Documents and Settings\Юля\Рабочий стол\литературные викторины\картинки\ryaba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3413" y="3206750"/>
            <a:ext cx="8089900" cy="33702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8358188" cy="6072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8643937" cy="6357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00174"/>
            <a:ext cx="8686800" cy="321471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70C0"/>
                </a:solidFill>
              </a:rPr>
              <a:t>Сама мала, а ума придала.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/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Хоть не шляпа, а с полями,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Не цветок, а с корешком.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Разговаривает с нами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Всем понятным языком.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a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5900" y="3719513"/>
            <a:ext cx="3848100" cy="3138487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Юля\Рабочий стол\литературные викторины\картинки\th340x255_3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713" y="493713"/>
            <a:ext cx="82296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Юля\Рабочий стол\СКАЗКИ\1231191645_repka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354013"/>
            <a:ext cx="8351837" cy="6149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57188"/>
            <a:ext cx="8072438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428625"/>
            <a:ext cx="7929563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5" y="-1036638"/>
            <a:ext cx="9163050" cy="5340351"/>
          </a:xfrm>
        </p:spPr>
      </p:pic>
      <p:pic>
        <p:nvPicPr>
          <p:cNvPr id="38914" name="Содержимое 6" descr="ed1130380c17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3143250"/>
            <a:ext cx="5214938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-298450"/>
            <a:ext cx="9156700" cy="4333875"/>
          </a:xfrm>
        </p:spPr>
      </p:pic>
      <p:pic>
        <p:nvPicPr>
          <p:cNvPr id="39938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88" y="2786063"/>
            <a:ext cx="6357937" cy="40719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-103188"/>
            <a:ext cx="8699500" cy="3333751"/>
          </a:xfrm>
        </p:spPr>
      </p:pic>
      <p:pic>
        <p:nvPicPr>
          <p:cNvPr id="40962" name="Содержимое 3" descr="acc52fedbd0135daba9a4f6b801fa38d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2643188"/>
            <a:ext cx="4500563" cy="3857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C00000"/>
                </a:solidFill>
              </a:rPr>
              <a:t>Сказка «Кот и лиса»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1986" name="Содержимое 3" descr="skazki-01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54163"/>
            <a:ext cx="8143875" cy="50180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Содержимое 3" descr="skazki-010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8643937" cy="650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Содержимое 3" descr="skazki-010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8715375" cy="642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Содержимое 3"/>
          <p:cNvGrpSpPr>
            <a:grpSpLocks noGrp="1"/>
          </p:cNvGrpSpPr>
          <p:nvPr>
            <p:ph idx="1"/>
          </p:nvPr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386" name="Picture 2" descr="C:\Documents and Settings\Юля\Рабочий стол\литературные викторины\картинки\skazki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71546"/>
              <a:ext cx="9144000" cy="578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14313" y="0"/>
              <a:ext cx="8572500" cy="1071563"/>
            </a:xfrm>
            <a:prstGeom prst="round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solidFill>
                    <a:srgbClr val="FFFF00"/>
                  </a:solidFill>
                </a:rPr>
                <a:t>Сказка в гости нас зовёт</a:t>
              </a:r>
              <a:endParaRPr lang="ru-RU" sz="48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Содержимое 3" descr="skazki-01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8715375" cy="657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Содержимое 3" descr="skazki-010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8643938" cy="642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Содержимое 3" descr="skazki-010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8643938" cy="642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Содержимое 3" descr="skazki-010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14313"/>
            <a:ext cx="8501062" cy="6500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Содержимое 3" descr="skazki-010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14313"/>
            <a:ext cx="8501062" cy="6357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Содержимое 3" descr="skazki-01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8715375" cy="642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Содержимое 3" descr="skazki-01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8643938" cy="6500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85860"/>
            <a:ext cx="8458200" cy="37147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Обращение к детям: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Я к вам обращаюсь, товарищи ,дети:</a:t>
            </a:r>
            <a:b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Полезнее книги нет вещи на свете!</a:t>
            </a:r>
            <a:b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Пусть книги друзьями заходят в дома</a:t>
            </a:r>
            <a:b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Читайте всю жизнь, набирайтесь ума!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50"/>
            <a:ext cx="8458200" cy="714375"/>
          </a:xfrm>
        </p:spPr>
        <p:txBody>
          <a:bodyPr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000" dirty="0" smtClean="0">
                <a:solidFill>
                  <a:srgbClr val="C00000"/>
                </a:solidFill>
                <a:latin typeface="DS Goose" pitchFamily="2" charset="-52"/>
              </a:rPr>
              <a:t>Подведение итогов.</a:t>
            </a:r>
            <a:endParaRPr lang="ru-RU" sz="6000" dirty="0">
              <a:solidFill>
                <a:srgbClr val="C00000"/>
              </a:solidFill>
              <a:latin typeface="DS Goose" pitchFamily="2" charset="-52"/>
            </a:endParaRPr>
          </a:p>
        </p:txBody>
      </p:sp>
      <p:pic>
        <p:nvPicPr>
          <p:cNvPr id="52227" name="Рисунок 3" descr="img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4143375"/>
            <a:ext cx="25003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4175" y="396875"/>
            <a:ext cx="5029200" cy="5607050"/>
          </a:xfrm>
        </p:spPr>
      </p:pic>
      <p:pic>
        <p:nvPicPr>
          <p:cNvPr id="17410" name="Содержимое 3" descr="58c7d242bd7bd9b3c9c1b79585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908050"/>
            <a:ext cx="3857625" cy="515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Игра «Внимательный читатель»</a:t>
            </a:r>
            <a:endParaRPr lang="ru-RU" dirty="0"/>
          </a:p>
        </p:txBody>
      </p:sp>
      <p:pic>
        <p:nvPicPr>
          <p:cNvPr id="4" name="Содержимое 3" descr="_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554163"/>
            <a:ext cx="5357812" cy="4946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725" y="165100"/>
            <a:ext cx="8870950" cy="2028825"/>
          </a:xfrm>
        </p:spPr>
      </p:pic>
      <p:pic>
        <p:nvPicPr>
          <p:cNvPr id="19458" name="Содержимое 3" descr="0a049680eb16d209eb2944ff84959d45.jpe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554163"/>
            <a:ext cx="8215312" cy="4875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33663" y="-171450"/>
            <a:ext cx="6570662" cy="7285038"/>
          </a:xfrm>
        </p:spPr>
      </p:pic>
      <p:pic>
        <p:nvPicPr>
          <p:cNvPr id="20482" name="Содержимое 3" descr="article1407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313" y="285750"/>
            <a:ext cx="2500312" cy="621506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1950" y="1042988"/>
            <a:ext cx="6394450" cy="6096000"/>
          </a:xfrm>
        </p:spPr>
      </p:pic>
      <p:pic>
        <p:nvPicPr>
          <p:cNvPr id="22530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500063"/>
            <a:ext cx="2714625" cy="4214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3" y="530225"/>
            <a:ext cx="8699500" cy="5572125"/>
          </a:xfrm>
        </p:spPr>
      </p:pic>
      <p:pic>
        <p:nvPicPr>
          <p:cNvPr id="23554" name="Содержимое 3" descr="4981199-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42875"/>
            <a:ext cx="2643187" cy="2643188"/>
          </a:xfrm>
        </p:spPr>
      </p:pic>
      <p:pic>
        <p:nvPicPr>
          <p:cNvPr id="23555" name="Рисунок 4" descr="dobrota-duhovnaya-6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000500"/>
            <a:ext cx="2500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344</TotalTime>
  <Words>8</Words>
  <Application>Microsoft Office PowerPoint</Application>
  <PresentationFormat>Экран (4:3)</PresentationFormat>
  <Paragraphs>3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37</vt:i4>
      </vt:variant>
    </vt:vector>
  </HeadingPairs>
  <TitlesOfParts>
    <vt:vector size="52" baseType="lpstr">
      <vt:lpstr>Franklin Gothic Book</vt:lpstr>
      <vt:lpstr>Arial</vt:lpstr>
      <vt:lpstr>Franklin Gothic Medium</vt:lpstr>
      <vt:lpstr>Wingdings 2</vt:lpstr>
      <vt:lpstr>Calibri</vt:lpstr>
      <vt:lpstr>DS Goose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47</cp:revision>
  <dcterms:modified xsi:type="dcterms:W3CDTF">2012-02-05T19:14:41Z</dcterms:modified>
</cp:coreProperties>
</file>