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6" r:id="rId1"/>
  </p:sldMasterIdLst>
  <p:sldIdLst>
    <p:sldId id="264" r:id="rId2"/>
    <p:sldId id="257" r:id="rId3"/>
    <p:sldId id="265" r:id="rId4"/>
    <p:sldId id="258" r:id="rId5"/>
    <p:sldId id="259" r:id="rId6"/>
    <p:sldId id="260" r:id="rId7"/>
    <p:sldId id="261" r:id="rId8"/>
    <p:sldId id="262" r:id="rId9"/>
    <p:sldId id="263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62" autoAdjust="0"/>
    <p:restoredTop sz="91577" autoAdjust="0"/>
  </p:normalViewPr>
  <p:slideViewPr>
    <p:cSldViewPr>
      <p:cViewPr varScale="1">
        <p:scale>
          <a:sx n="44" d="100"/>
          <a:sy n="44" d="100"/>
        </p:scale>
        <p:origin x="-108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Равнобедренный треугольник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5B106E36-FD25-4E2D-B0AA-010F637433A0}" type="datetimeFigureOut">
              <a:rPr lang="ru-RU" smtClean="0"/>
              <a:pPr/>
              <a:t>26.12.2011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26.12.2011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26.12.2011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26.12.2011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ый треугольник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Равнобедренный треугольник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26.12.2011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26.12.2011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26.12.2011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26.12.2011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26.12.2011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5B106E36-FD25-4E2D-B0AA-010F637433A0}" type="datetimeFigureOut">
              <a:rPr lang="ru-RU" smtClean="0"/>
              <a:pPr/>
              <a:t>26.12.2011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5B106E36-FD25-4E2D-B0AA-010F637433A0}" type="datetimeFigureOut">
              <a:rPr lang="ru-RU" smtClean="0"/>
              <a:pPr/>
              <a:t>26.12.2011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ый треугольник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26.12.2011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817" r:id="rId1"/>
    <p:sldLayoutId id="2147483818" r:id="rId2"/>
    <p:sldLayoutId id="2147483819" r:id="rId3"/>
    <p:sldLayoutId id="2147483820" r:id="rId4"/>
    <p:sldLayoutId id="2147483821" r:id="rId5"/>
    <p:sldLayoutId id="2147483822" r:id="rId6"/>
    <p:sldLayoutId id="2147483823" r:id="rId7"/>
    <p:sldLayoutId id="2147483824" r:id="rId8"/>
    <p:sldLayoutId id="2147483825" r:id="rId9"/>
    <p:sldLayoutId id="2147483826" r:id="rId10"/>
    <p:sldLayoutId id="2147483827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Народы  проживающие  на территории  Африки 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1142976" y="500042"/>
            <a:ext cx="2438400" cy="5943600"/>
          </a:xfrm>
        </p:spPr>
        <p:txBody>
          <a:bodyPr>
            <a:normAutofit/>
          </a:bodyPr>
          <a:lstStyle/>
          <a:p>
            <a:r>
              <a:rPr lang="ru-RU" dirty="0" smtClean="0"/>
              <a:t> </a:t>
            </a:r>
          </a:p>
          <a:p>
            <a:r>
              <a:rPr lang="ru-RU" dirty="0" smtClean="0"/>
              <a:t> На территории </a:t>
            </a:r>
            <a:r>
              <a:rPr lang="ru-RU" smtClean="0"/>
              <a:t>Африки сосредоточены негроидные расы. </a:t>
            </a:r>
            <a:r>
              <a:rPr lang="ru-RU" dirty="0" smtClean="0"/>
              <a:t>На севере континента проживают люди европеоидной расы (белые). Самые распространенные — это </a:t>
            </a:r>
            <a:r>
              <a:rPr lang="ru-RU" dirty="0" err="1" smtClean="0"/>
              <a:t>амбунду</a:t>
            </a:r>
            <a:r>
              <a:rPr lang="ru-RU" dirty="0" smtClean="0"/>
              <a:t>, </a:t>
            </a:r>
            <a:r>
              <a:rPr lang="ru-RU" dirty="0" err="1" smtClean="0"/>
              <a:t>анья</a:t>
            </a:r>
            <a:r>
              <a:rPr lang="ru-RU" dirty="0" smtClean="0"/>
              <a:t>, </a:t>
            </a:r>
            <a:r>
              <a:rPr lang="ru-RU" dirty="0" err="1" smtClean="0"/>
              <a:t>бага</a:t>
            </a:r>
            <a:r>
              <a:rPr lang="ru-RU" dirty="0" smtClean="0"/>
              <a:t>, </a:t>
            </a:r>
            <a:r>
              <a:rPr lang="ru-RU" dirty="0" err="1" smtClean="0"/>
              <a:t>бамана</a:t>
            </a:r>
            <a:r>
              <a:rPr lang="ru-RU" dirty="0" smtClean="0"/>
              <a:t>, банту, бауле, </a:t>
            </a:r>
            <a:r>
              <a:rPr lang="ru-RU" dirty="0" err="1" smtClean="0"/>
              <a:t>бента</a:t>
            </a:r>
            <a:r>
              <a:rPr lang="ru-RU" dirty="0" smtClean="0"/>
              <a:t>, берта, </a:t>
            </a:r>
            <a:r>
              <a:rPr lang="ru-RU" dirty="0" err="1" smtClean="0"/>
              <a:t>бонго</a:t>
            </a:r>
            <a:r>
              <a:rPr lang="ru-RU" dirty="0" smtClean="0"/>
              <a:t> и </a:t>
            </a:r>
            <a:r>
              <a:rPr lang="ru-RU" dirty="0" err="1" smtClean="0"/>
              <a:t>бураб</a:t>
            </a:r>
            <a:r>
              <a:rPr lang="ru-RU" dirty="0" smtClean="0"/>
              <a:t>, </a:t>
            </a:r>
            <a:r>
              <a:rPr lang="ru-RU" dirty="0" err="1" smtClean="0"/>
              <a:t>гого</a:t>
            </a:r>
            <a:r>
              <a:rPr lang="ru-RU" dirty="0" smtClean="0"/>
              <a:t>, </a:t>
            </a:r>
            <a:r>
              <a:rPr lang="ru-RU" dirty="0" err="1" smtClean="0"/>
              <a:t>зарамо</a:t>
            </a:r>
            <a:r>
              <a:rPr lang="ru-RU" dirty="0" smtClean="0"/>
              <a:t>, </a:t>
            </a:r>
            <a:r>
              <a:rPr lang="ru-RU" dirty="0" err="1" smtClean="0"/>
              <a:t>ибибио</a:t>
            </a:r>
            <a:r>
              <a:rPr lang="ru-RU" dirty="0" smtClean="0"/>
              <a:t>, </a:t>
            </a:r>
            <a:r>
              <a:rPr lang="ru-RU" dirty="0" err="1" smtClean="0"/>
              <a:t>игбо</a:t>
            </a:r>
            <a:r>
              <a:rPr lang="ru-RU" dirty="0" smtClean="0"/>
              <a:t>, </a:t>
            </a:r>
            <a:r>
              <a:rPr lang="ru-RU" dirty="0" err="1" smtClean="0"/>
              <a:t>идома</a:t>
            </a:r>
            <a:r>
              <a:rPr lang="ru-RU" dirty="0" smtClean="0"/>
              <a:t>, </a:t>
            </a:r>
            <a:r>
              <a:rPr lang="ru-RU" dirty="0" err="1" smtClean="0"/>
              <a:t>ирамба</a:t>
            </a:r>
            <a:r>
              <a:rPr lang="ru-RU" dirty="0" smtClean="0"/>
              <a:t>, йоруба, </a:t>
            </a:r>
            <a:r>
              <a:rPr lang="ru-RU" dirty="0" err="1" smtClean="0"/>
              <a:t>канури</a:t>
            </a:r>
            <a:r>
              <a:rPr lang="ru-RU" dirty="0" smtClean="0"/>
              <a:t>, </a:t>
            </a:r>
            <a:r>
              <a:rPr lang="ru-RU" dirty="0" err="1" smtClean="0"/>
              <a:t>конго</a:t>
            </a:r>
            <a:r>
              <a:rPr lang="ru-RU" dirty="0" smtClean="0"/>
              <a:t>, </a:t>
            </a:r>
            <a:r>
              <a:rPr lang="ru-RU" dirty="0" err="1" smtClean="0"/>
              <a:t>баконго</a:t>
            </a:r>
            <a:r>
              <a:rPr lang="ru-RU" dirty="0" smtClean="0"/>
              <a:t> и </a:t>
            </a:r>
            <a:r>
              <a:rPr lang="ru-RU" dirty="0" err="1" smtClean="0"/>
              <a:t>сунди</a:t>
            </a:r>
            <a:r>
              <a:rPr lang="ru-RU" dirty="0" smtClean="0"/>
              <a:t> коса, </a:t>
            </a:r>
            <a:r>
              <a:rPr lang="ru-RU" dirty="0" err="1" smtClean="0"/>
              <a:t>кушитами</a:t>
            </a:r>
            <a:r>
              <a:rPr lang="ru-RU" dirty="0" smtClean="0"/>
              <a:t>, лагунными народами, туареги, ливийскими арабами, </a:t>
            </a:r>
            <a:r>
              <a:rPr lang="ru-RU" dirty="0" err="1" smtClean="0"/>
              <a:t>лунда</a:t>
            </a:r>
            <a:r>
              <a:rPr lang="ru-RU" dirty="0" smtClean="0"/>
              <a:t>, малинке, марокканскими арабами и другими.</a:t>
            </a:r>
            <a:endParaRPr lang="ru-RU" dirty="0"/>
          </a:p>
        </p:txBody>
      </p:sp>
      <p:pic>
        <p:nvPicPr>
          <p:cNvPr id="5" name="Содержимое 4" descr="0_22879_cbb14f3_L.jpe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4295654" y="320675"/>
            <a:ext cx="3988041" cy="598805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018366"/>
          </a:xfrm>
        </p:spPr>
        <p:txBody>
          <a:bodyPr/>
          <a:lstStyle/>
          <a:p>
            <a:r>
              <a:rPr lang="ru-RU" dirty="0" smtClean="0"/>
              <a:t>Туареги</a:t>
            </a:r>
            <a:endParaRPr lang="ru-RU" dirty="0"/>
          </a:p>
        </p:txBody>
      </p:sp>
      <p:pic>
        <p:nvPicPr>
          <p:cNvPr id="5" name="Содержимое 4" descr="183231--41476209-m549x500-u45f13.jp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571472" y="1428736"/>
            <a:ext cx="3924804" cy="478634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428737"/>
            <a:ext cx="4038600" cy="4819664"/>
          </a:xfrm>
        </p:spPr>
        <p:txBody>
          <a:bodyPr/>
          <a:lstStyle/>
          <a:p>
            <a:r>
              <a:rPr lang="ru-RU" u="sng" dirty="0" smtClean="0"/>
              <a:t>Туареги</a:t>
            </a:r>
            <a:r>
              <a:rPr lang="ru-RU" dirty="0" smtClean="0"/>
              <a:t> — народ группы берберов в Мали, Нигере, </a:t>
            </a:r>
            <a:r>
              <a:rPr lang="ru-RU" dirty="0" err="1" smtClean="0"/>
              <a:t>Буркина</a:t>
            </a:r>
            <a:r>
              <a:rPr lang="ru-RU" dirty="0" smtClean="0"/>
              <a:t> </a:t>
            </a:r>
            <a:r>
              <a:rPr lang="ru-RU" dirty="0" err="1" smtClean="0"/>
              <a:t>Фасо</a:t>
            </a:r>
            <a:r>
              <a:rPr lang="ru-RU" dirty="0" smtClean="0"/>
              <a:t>, Марокко, Алжире и Ливии.</a:t>
            </a:r>
          </a:p>
          <a:p>
            <a:r>
              <a:rPr lang="ru-RU" dirty="0" smtClean="0"/>
              <a:t>Первое научное исследование туарегов сделал Анри </a:t>
            </a:r>
            <a:r>
              <a:rPr lang="ru-RU" dirty="0" err="1" smtClean="0"/>
              <a:t>Дюверье</a:t>
            </a:r>
            <a:r>
              <a:rPr lang="ru-RU" dirty="0" smtClean="0"/>
              <a:t>.</a:t>
            </a:r>
          </a:p>
          <a:p>
            <a:endParaRPr lang="ru-RU" dirty="0"/>
          </a:p>
        </p:txBody>
      </p:sp>
    </p:spTree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Жилище туарега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/>
        <p:txBody>
          <a:bodyPr/>
          <a:lstStyle/>
          <a:p>
            <a:r>
              <a:rPr lang="ru-RU" dirty="0" smtClean="0"/>
              <a:t>Поселения туарегов — кучевого плана.</a:t>
            </a:r>
          </a:p>
          <a:p>
            <a:r>
              <a:rPr lang="ru-RU" dirty="0" smtClean="0"/>
              <a:t> Их жилища представляют собой полусферические хижины, сделанные из соломы или пальмовых листьев. Во время кочевок туареги селятся в шатрах, покрытых кожей или тканью.</a:t>
            </a:r>
            <a:endParaRPr lang="ru-RU" dirty="0"/>
          </a:p>
        </p:txBody>
      </p:sp>
      <p:pic>
        <p:nvPicPr>
          <p:cNvPr id="6" name="Рисунок 5" descr="big.photo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071538" y="3071810"/>
            <a:ext cx="4730751" cy="354806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5" name="Содержимое 4" descr="Рисунок1.jpg"/>
          <p:cNvPicPr>
            <a:picLocks noGrp="1" noChangeAspect="1"/>
          </p:cNvPicPr>
          <p:nvPr>
            <p:ph sz="half" idx="1"/>
          </p:nvPr>
        </p:nvPicPr>
        <p:blipFill>
          <a:blip r:embed="rId3" cstate="print"/>
          <a:stretch>
            <a:fillRect/>
          </a:stretch>
        </p:blipFill>
        <p:spPr>
          <a:xfrm>
            <a:off x="3643306" y="214290"/>
            <a:ext cx="5276850" cy="350500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 spd="med">
    <p:zoom dir="in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018366"/>
          </a:xfrm>
        </p:spPr>
        <p:txBody>
          <a:bodyPr/>
          <a:lstStyle/>
          <a:p>
            <a:r>
              <a:rPr lang="ru-RU" dirty="0" smtClean="0"/>
              <a:t>Язык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428737"/>
            <a:ext cx="4038600" cy="4819664"/>
          </a:xfrm>
        </p:spPr>
        <p:txBody>
          <a:bodyPr/>
          <a:lstStyle/>
          <a:p>
            <a:r>
              <a:rPr lang="ru-RU" dirty="0" smtClean="0"/>
              <a:t>Язык туарегов относится к берберским языкам, хотя внешне туареги сильно отличаются от берберов </a:t>
            </a:r>
            <a:r>
              <a:rPr lang="ru-RU" dirty="0" err="1" smtClean="0"/>
              <a:t>Атласских</a:t>
            </a:r>
            <a:r>
              <a:rPr lang="ru-RU" dirty="0" smtClean="0"/>
              <a:t> гор. </a:t>
            </a:r>
          </a:p>
          <a:p>
            <a:endParaRPr lang="ru-RU" dirty="0"/>
          </a:p>
        </p:txBody>
      </p:sp>
      <p:pic>
        <p:nvPicPr>
          <p:cNvPr id="5" name="Содержимое 4" descr="0_1275c_fb0e542b_-2-L.jpe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4786314" y="3357562"/>
            <a:ext cx="4038600" cy="323895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9" name="Рисунок 8" descr="220px-Targui8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572132" y="214290"/>
            <a:ext cx="2357454" cy="31397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 spd="med">
    <p:zoom dir="in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823340" cy="6153912"/>
          </a:xfrm>
        </p:spPr>
        <p:txBody>
          <a:bodyPr/>
          <a:lstStyle/>
          <a:p>
            <a:r>
              <a:rPr lang="ru-RU" dirty="0" smtClean="0"/>
              <a:t>Различия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214414" y="290732"/>
            <a:ext cx="731616" cy="3017520"/>
          </a:xfrm>
        </p:spPr>
        <p:txBody>
          <a:bodyPr/>
          <a:lstStyle/>
          <a:p>
            <a:r>
              <a:rPr lang="ru-RU" dirty="0" smtClean="0"/>
              <a:t>Мужчины</a:t>
            </a: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1214414" y="3427124"/>
            <a:ext cx="731616" cy="3017520"/>
          </a:xfrm>
        </p:spPr>
        <p:txBody>
          <a:bodyPr/>
          <a:lstStyle/>
          <a:p>
            <a:r>
              <a:rPr lang="ru-RU" dirty="0" smtClean="0"/>
              <a:t>Женщины</a:t>
            </a:r>
            <a:endParaRPr lang="ru-RU" dirty="0"/>
          </a:p>
        </p:txBody>
      </p:sp>
      <p:pic>
        <p:nvPicPr>
          <p:cNvPr id="7" name="Содержимое 6" descr="0_66357_55b18fb5_L.jpeg"/>
          <p:cNvPicPr>
            <a:picLocks noGrp="1" noChangeAspect="1"/>
          </p:cNvPicPr>
          <p:nvPr>
            <p:ph sz="quarter" idx="2"/>
          </p:nvPr>
        </p:nvPicPr>
        <p:blipFill>
          <a:blip r:embed="rId2" cstate="print"/>
          <a:stretch>
            <a:fillRect/>
          </a:stretch>
        </p:blipFill>
        <p:spPr>
          <a:xfrm>
            <a:off x="3143240" y="285728"/>
            <a:ext cx="4531287" cy="301783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8" name="Содержимое 7" descr="p271087-Darkoye-Touareg_women.jpg"/>
          <p:cNvPicPr>
            <a:picLocks noGrp="1" noChangeAspect="1"/>
          </p:cNvPicPr>
          <p:nvPr>
            <p:ph sz="quarter" idx="4"/>
          </p:nvPr>
        </p:nvPicPr>
        <p:blipFill>
          <a:blip r:embed="rId3" cstate="print"/>
          <a:stretch>
            <a:fillRect/>
          </a:stretch>
        </p:blipFill>
        <p:spPr>
          <a:xfrm>
            <a:off x="3603342" y="3427413"/>
            <a:ext cx="3696265" cy="301783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089804"/>
          </a:xfrm>
        </p:spPr>
        <p:txBody>
          <a:bodyPr/>
          <a:lstStyle/>
          <a:p>
            <a:r>
              <a:rPr lang="ru-RU" dirty="0" smtClean="0"/>
              <a:t>Основные занятия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428737"/>
            <a:ext cx="4038600" cy="4819664"/>
          </a:xfrm>
        </p:spPr>
        <p:txBody>
          <a:bodyPr>
            <a:normAutofit fontScale="92500" lnSpcReduction="10000"/>
          </a:bodyPr>
          <a:lstStyle/>
          <a:p>
            <a:r>
              <a:rPr lang="ru-RU" dirty="0" smtClean="0"/>
              <a:t>мотыжное земледелие </a:t>
            </a:r>
            <a:r>
              <a:rPr lang="ru-RU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</a:t>
            </a:r>
            <a:r>
              <a:rPr lang="ru-RU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зерновые, бобовые, овощи</a:t>
            </a:r>
            <a:r>
              <a:rPr lang="ru-RU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), </a:t>
            </a:r>
            <a:endParaRPr lang="ru-RU" dirty="0" smtClean="0"/>
          </a:p>
          <a:p>
            <a:r>
              <a:rPr lang="ru-RU" dirty="0" smtClean="0"/>
              <a:t>разведение мелкого рогатого скота. Часть туарегов, населяющая Алжирскую Сахару и пустыню </a:t>
            </a:r>
            <a:r>
              <a:rPr lang="ru-RU" dirty="0" err="1" smtClean="0"/>
              <a:t>Тенере</a:t>
            </a:r>
            <a:r>
              <a:rPr lang="vi-VN" dirty="0" smtClean="0"/>
              <a:t> </a:t>
            </a:r>
            <a:r>
              <a:rPr lang="vi-VN" i="1" dirty="0" smtClean="0"/>
              <a:t>(</a:t>
            </a:r>
            <a:r>
              <a:rPr lang="vi-VN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берберс</a:t>
            </a:r>
            <a:r>
              <a:rPr lang="vi-VN" i="1" dirty="0" smtClean="0"/>
              <a:t> </a:t>
            </a:r>
            <a:r>
              <a:rPr lang="en-US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Tiniri</a:t>
            </a:r>
            <a:r>
              <a:rPr lang="en-US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  <a:r>
              <a:rPr lang="ru-RU" dirty="0" smtClean="0"/>
              <a:t>, кочует со стадами верблюдов и коз.</a:t>
            </a:r>
          </a:p>
          <a:p>
            <a:endParaRPr lang="ru-RU" dirty="0"/>
          </a:p>
        </p:txBody>
      </p:sp>
      <p:pic>
        <p:nvPicPr>
          <p:cNvPr id="5" name="Содержимое 4" descr="0_5a1ee_b529d97a_L.jpe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4985442" y="1428750"/>
            <a:ext cx="3364116" cy="481965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 spd="med">
    <p:zoom dir="in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018366"/>
          </a:xfrm>
        </p:spPr>
        <p:txBody>
          <a:bodyPr/>
          <a:lstStyle/>
          <a:p>
            <a:r>
              <a:rPr lang="ru-RU" dirty="0" smtClean="0"/>
              <a:t>Одежда (муж.)</a:t>
            </a:r>
            <a:endParaRPr lang="ru-RU" dirty="0"/>
          </a:p>
        </p:txBody>
      </p:sp>
      <p:pic>
        <p:nvPicPr>
          <p:cNvPr id="6" name="Содержимое 5" descr="0_25b3e_fd3d660d_L.jpe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285720" y="1071546"/>
            <a:ext cx="4038600" cy="302895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214422"/>
            <a:ext cx="4038600" cy="5033979"/>
          </a:xfrm>
        </p:spPr>
        <p:txBody>
          <a:bodyPr>
            <a:normAutofit fontScale="70000" lnSpcReduction="20000"/>
          </a:bodyPr>
          <a:lstStyle/>
          <a:p>
            <a:r>
              <a:rPr lang="ru-RU" dirty="0" smtClean="0"/>
              <a:t>Аристократы белокожие, высокие и стройные. Одеты благородные обычно в рубашку без рукавов и широкие штаны. Поверх может быть надета накидка синего цвета. Мужчины покрывают голову белым или синим платком, которым закрывается лицо, открытыми остаются только глаза. Волосы заплетают в косы. На ногах </a:t>
            </a:r>
            <a:r>
              <a:rPr lang="ru-RU" dirty="0" err="1" smtClean="0"/>
              <a:t>сандали</a:t>
            </a:r>
            <a:r>
              <a:rPr lang="ru-RU" dirty="0" smtClean="0"/>
              <a:t> из кожи. Благородный носит каменный браслет, иногда — простое серебряное кольцо на пальце в качестве украшений.</a:t>
            </a:r>
          </a:p>
          <a:p>
            <a:endParaRPr lang="ru-RU" dirty="0"/>
          </a:p>
        </p:txBody>
      </p:sp>
      <p:pic>
        <p:nvPicPr>
          <p:cNvPr id="10" name="Рисунок 9" descr="12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071538" y="3643314"/>
            <a:ext cx="4000508" cy="300038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018366"/>
          </a:xfrm>
        </p:spPr>
        <p:txBody>
          <a:bodyPr/>
          <a:lstStyle/>
          <a:p>
            <a:r>
              <a:rPr lang="ru-RU" dirty="0" smtClean="0"/>
              <a:t>Одежда (жен.)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428737"/>
            <a:ext cx="4038600" cy="4819664"/>
          </a:xfrm>
        </p:spPr>
        <p:txBody>
          <a:bodyPr>
            <a:normAutofit fontScale="92500" lnSpcReduction="20000"/>
          </a:bodyPr>
          <a:lstStyle/>
          <a:p>
            <a:r>
              <a:rPr lang="ru-RU" dirty="0" smtClean="0"/>
              <a:t>У </a:t>
            </a:r>
            <a:r>
              <a:rPr lang="ru-RU" dirty="0" err="1" smtClean="0"/>
              <a:t>туарегской</a:t>
            </a:r>
            <a:r>
              <a:rPr lang="ru-RU" dirty="0" smtClean="0"/>
              <a:t> женщины-аристократки волосы заплетены в косички. Одета она в белую длинную рубашку и платок синего цвета. На шее у женщины украшения из серебра, кольца на руках. По праздникам женщины и мужчины красят брови и веки сурьмой</a:t>
            </a:r>
          </a:p>
          <a:p>
            <a:endParaRPr lang="ru-RU" dirty="0"/>
          </a:p>
        </p:txBody>
      </p:sp>
      <p:pic>
        <p:nvPicPr>
          <p:cNvPr id="6" name="Содержимое 5" descr="x_0722d12c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4714876" y="785794"/>
            <a:ext cx="4038600" cy="274143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7" name="Рисунок 6" descr="e21ab4aecd12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643438" y="3643314"/>
            <a:ext cx="4286250" cy="283845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 spd="med">
    <p:zoom dir="in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5706996"/>
          </a:xfrm>
        </p:spPr>
        <p:txBody>
          <a:bodyPr/>
          <a:lstStyle/>
          <a:p>
            <a:r>
              <a:rPr lang="ru-RU" dirty="0" smtClean="0"/>
              <a:t>Туарег</a:t>
            </a:r>
            <a:endParaRPr lang="ru-RU" dirty="0"/>
          </a:p>
        </p:txBody>
      </p:sp>
      <p:pic>
        <p:nvPicPr>
          <p:cNvPr id="5" name="Рисунок 4" descr="39.jpg"/>
          <p:cNvPicPr>
            <a:picLocks noGrp="1" noChangeAspect="1"/>
          </p:cNvPicPr>
          <p:nvPr>
            <p:ph type="pic" idx="1"/>
          </p:nvPr>
        </p:nvPicPr>
        <p:blipFill>
          <a:blip r:embed="rId2" cstate="print"/>
          <a:srcRect t="130" b="130"/>
          <a:stretch>
            <a:fillRect/>
          </a:stretch>
        </p:blipFill>
        <p:spPr>
          <a:xfrm>
            <a:off x="1138236" y="373966"/>
            <a:ext cx="7577167" cy="576967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3000" y="6286520"/>
            <a:ext cx="7333488" cy="266680"/>
          </a:xfrm>
        </p:spPr>
        <p:txBody>
          <a:bodyPr>
            <a:normAutofit fontScale="92500" lnSpcReduction="20000"/>
          </a:bodyPr>
          <a:lstStyle/>
          <a:p>
            <a:endParaRPr lang="ru-RU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Яркая">
  <a:themeElements>
    <a:clrScheme name="Яркая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Яркая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Яркая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44</TotalTime>
  <Words>332</Words>
  <Application>Microsoft Office PowerPoint</Application>
  <PresentationFormat>Экран (4:3)</PresentationFormat>
  <Paragraphs>22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Яркая</vt:lpstr>
      <vt:lpstr>Народы  проживающие  на территории  Африки </vt:lpstr>
      <vt:lpstr>Туареги</vt:lpstr>
      <vt:lpstr>Жилище туарега</vt:lpstr>
      <vt:lpstr>Язык</vt:lpstr>
      <vt:lpstr>Различия</vt:lpstr>
      <vt:lpstr>Основные занятия</vt:lpstr>
      <vt:lpstr>Одежда (муж.)</vt:lpstr>
      <vt:lpstr>Одежда (жен.)</vt:lpstr>
      <vt:lpstr>Туарег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ТУАРЕГИ </dc:title>
  <dc:creator>1</dc:creator>
  <cp:lastModifiedBy>SamLab.ws</cp:lastModifiedBy>
  <cp:revision>10</cp:revision>
  <dcterms:created xsi:type="dcterms:W3CDTF">2011-11-12T16:20:16Z</dcterms:created>
  <dcterms:modified xsi:type="dcterms:W3CDTF">2011-12-26T17:02:08Z</dcterms:modified>
</cp:coreProperties>
</file>